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74" r:id="rId2"/>
    <p:sldId id="505" r:id="rId3"/>
    <p:sldId id="441" r:id="rId4"/>
    <p:sldId id="479" r:id="rId5"/>
    <p:sldId id="480" r:id="rId6"/>
    <p:sldId id="481" r:id="rId7"/>
    <p:sldId id="483" r:id="rId8"/>
    <p:sldId id="484" r:id="rId9"/>
    <p:sldId id="495" r:id="rId10"/>
    <p:sldId id="485" r:id="rId11"/>
    <p:sldId id="494" r:id="rId12"/>
    <p:sldId id="498" r:id="rId13"/>
    <p:sldId id="499" r:id="rId14"/>
    <p:sldId id="496" r:id="rId15"/>
    <p:sldId id="497" r:id="rId16"/>
    <p:sldId id="490" r:id="rId17"/>
    <p:sldId id="500" r:id="rId18"/>
    <p:sldId id="501" r:id="rId19"/>
    <p:sldId id="502" r:id="rId20"/>
    <p:sldId id="504" r:id="rId21"/>
    <p:sldId id="506" r:id="rId22"/>
    <p:sldId id="507" r:id="rId23"/>
    <p:sldId id="508" r:id="rId24"/>
    <p:sldId id="509" r:id="rId25"/>
    <p:sldId id="510" r:id="rId26"/>
    <p:sldId id="511" r:id="rId27"/>
    <p:sldId id="512" r:id="rId28"/>
    <p:sldId id="513" r:id="rId29"/>
    <p:sldId id="514" r:id="rId30"/>
    <p:sldId id="515" r:id="rId31"/>
    <p:sldId id="516" r:id="rId32"/>
    <p:sldId id="517" r:id="rId33"/>
    <p:sldId id="518" r:id="rId34"/>
    <p:sldId id="519" r:id="rId35"/>
    <p:sldId id="520" r:id="rId36"/>
    <p:sldId id="521" r:id="rId37"/>
    <p:sldId id="522" r:id="rId3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FF8FA"/>
    <a:srgbClr val="35FA26"/>
    <a:srgbClr val="F2CEE3"/>
    <a:srgbClr val="000000"/>
    <a:srgbClr val="008000"/>
    <a:srgbClr val="FF0066"/>
    <a:srgbClr val="FF3399"/>
    <a:srgbClr val="440C41"/>
    <a:srgbClr val="56344A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27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28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3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2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4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31933" y="1572320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Calibri" panose="020F0502020204030204" pitchFamily="34" charset="0"/>
              </a:rPr>
              <a:t>6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 分数</a:t>
            </a:r>
            <a:r>
              <a:rPr lang="zh-CN" altLang="en-US" sz="4800" dirty="0" smtClean="0"/>
              <a:t>的</a:t>
            </a:r>
            <a:r>
              <a:rPr lang="zh-CN" altLang="en-US" sz="4800" dirty="0" smtClean="0">
                <a:latin typeface="Calibri" panose="020F0502020204030204" pitchFamily="34" charset="0"/>
              </a:rPr>
              <a:t>加法和减法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66822" y="3318083"/>
            <a:ext cx="6375463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altLang="zh-CN" sz="48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</a:t>
            </a:r>
            <a:r>
              <a:rPr lang="zh-CN" altLang="en-US" sz="480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异分母分数加、减法</a:t>
            </a:r>
            <a:endParaRPr lang="zh-CN" altLang="en-US" sz="48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5198088" y="960036"/>
            <a:ext cx="1858962" cy="2208213"/>
          </a:xfrm>
          <a:prstGeom prst="wave">
            <a:avLst>
              <a:gd name="adj1" fmla="val 7259"/>
              <a:gd name="adj2" fmla="val -619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废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金属</a:t>
            </a:r>
            <a:endParaRPr lang="en-US" altLang="zh-CN" sz="3600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6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2380275" y="812086"/>
            <a:ext cx="1858963" cy="2208213"/>
          </a:xfrm>
          <a:prstGeom prst="wave">
            <a:avLst>
              <a:gd name="adj1" fmla="val 7259"/>
              <a:gd name="adj2" fmla="val -619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纸张</a:t>
            </a:r>
            <a:endParaRPr lang="en-US" altLang="zh-CN" sz="3600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endParaRPr lang="zh-CN" altLang="en-US" sz="36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2363788" y="3622675"/>
            <a:ext cx="5327650" cy="2147888"/>
          </a:xfrm>
          <a:prstGeom prst="cloudCallout">
            <a:avLst>
              <a:gd name="adj1" fmla="val 60042"/>
              <a:gd name="adj2" fmla="val 59315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3600">
              <a:ea typeface="楷体_GB2312" pitchFamily="49" charset="-122"/>
            </a:endParaRPr>
          </a:p>
          <a:p>
            <a:pPr algn="ctr"/>
            <a:endParaRPr lang="zh-CN" altLang="en-US" sz="3600">
              <a:ea typeface="楷体_GB2312" pitchFamily="49" charset="-122"/>
            </a:endParaRPr>
          </a:p>
          <a:p>
            <a:pPr algn="ctr"/>
            <a:r>
              <a:rPr lang="zh-CN" altLang="en-US" sz="3600">
                <a:ea typeface="楷体_GB2312" pitchFamily="49" charset="-122"/>
              </a:rPr>
              <a:t>      </a:t>
            </a:r>
          </a:p>
        </p:txBody>
      </p:sp>
      <p:sp>
        <p:nvSpPr>
          <p:cNvPr id="16" name="Rectangle 127"/>
          <p:cNvSpPr>
            <a:spLocks noChangeArrowheads="1"/>
          </p:cNvSpPr>
          <p:nvPr/>
        </p:nvSpPr>
        <p:spPr bwMode="auto">
          <a:xfrm>
            <a:off x="4354059" y="4339631"/>
            <a:ext cx="304800" cy="492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Symbol" panose="05050102010706020507" pitchFamily="18" charset="2"/>
              </a:rPr>
              <a:t>＋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grpSp>
        <p:nvGrpSpPr>
          <p:cNvPr id="17" name="Group 128"/>
          <p:cNvGrpSpPr/>
          <p:nvPr/>
        </p:nvGrpSpPr>
        <p:grpSpPr bwMode="auto">
          <a:xfrm>
            <a:off x="5845515" y="1887134"/>
            <a:ext cx="414338" cy="1014241"/>
            <a:chOff x="713" y="2202"/>
            <a:chExt cx="261" cy="663"/>
          </a:xfrm>
        </p:grpSpPr>
        <p:sp>
          <p:nvSpPr>
            <p:cNvPr id="18" name="Rectangle 129"/>
            <p:cNvSpPr>
              <a:spLocks noChangeArrowheads="1"/>
            </p:cNvSpPr>
            <p:nvPr/>
          </p:nvSpPr>
          <p:spPr bwMode="auto">
            <a:xfrm>
              <a:off x="713" y="2543"/>
              <a:ext cx="215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 4</a:t>
              </a:r>
            </a:p>
          </p:txBody>
        </p:sp>
        <p:grpSp>
          <p:nvGrpSpPr>
            <p:cNvPr id="19" name="Group 130"/>
            <p:cNvGrpSpPr/>
            <p:nvPr/>
          </p:nvGrpSpPr>
          <p:grpSpPr bwMode="auto">
            <a:xfrm>
              <a:off x="747" y="2202"/>
              <a:ext cx="227" cy="450"/>
              <a:chOff x="747" y="2202"/>
              <a:chExt cx="227" cy="450"/>
            </a:xfrm>
          </p:grpSpPr>
          <p:sp>
            <p:nvSpPr>
              <p:cNvPr id="20" name="Line 131"/>
              <p:cNvSpPr>
                <a:spLocks noChangeShapeType="1"/>
              </p:cNvSpPr>
              <p:nvPr/>
            </p:nvSpPr>
            <p:spPr bwMode="auto">
              <a:xfrm>
                <a:off x="747" y="2575"/>
                <a:ext cx="227" cy="0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21" name="Rectangle 132"/>
              <p:cNvSpPr>
                <a:spLocks noChangeArrowheads="1"/>
              </p:cNvSpPr>
              <p:nvPr/>
            </p:nvSpPr>
            <p:spPr bwMode="auto">
              <a:xfrm>
                <a:off x="784" y="2202"/>
                <a:ext cx="143" cy="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048073" y="1714772"/>
            <a:ext cx="523365" cy="1058864"/>
            <a:chOff x="687030" y="3977506"/>
            <a:chExt cx="523365" cy="1058864"/>
          </a:xfrm>
        </p:grpSpPr>
        <p:grpSp>
          <p:nvGrpSpPr>
            <p:cNvPr id="14" name="Group 121"/>
            <p:cNvGrpSpPr/>
            <p:nvPr/>
          </p:nvGrpSpPr>
          <p:grpSpPr bwMode="auto">
            <a:xfrm>
              <a:off x="698500" y="3977506"/>
              <a:ext cx="455613" cy="1058864"/>
              <a:chOff x="595" y="2173"/>
              <a:chExt cx="287" cy="693"/>
            </a:xfrm>
          </p:grpSpPr>
          <p:sp>
            <p:nvSpPr>
              <p:cNvPr id="22" name="Rectangle 122"/>
              <p:cNvSpPr>
                <a:spLocks noChangeArrowheads="1"/>
              </p:cNvSpPr>
              <p:nvPr/>
            </p:nvSpPr>
            <p:spPr bwMode="auto">
              <a:xfrm>
                <a:off x="595" y="2544"/>
                <a:ext cx="287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25" name="Rectangle 125"/>
              <p:cNvSpPr>
                <a:spLocks noChangeArrowheads="1"/>
              </p:cNvSpPr>
              <p:nvPr/>
            </p:nvSpPr>
            <p:spPr bwMode="auto">
              <a:xfrm>
                <a:off x="662" y="2173"/>
                <a:ext cx="143" cy="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</p:grpSp>
        <p:sp>
          <p:nvSpPr>
            <p:cNvPr id="26" name="Line 131"/>
            <p:cNvSpPr>
              <a:spLocks noChangeShapeType="1"/>
            </p:cNvSpPr>
            <p:nvPr/>
          </p:nvSpPr>
          <p:spPr bwMode="auto">
            <a:xfrm>
              <a:off x="687030" y="4571819"/>
              <a:ext cx="523365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C00000"/>
                </a:solidFill>
              </a:endParaRPr>
            </a:p>
          </p:txBody>
        </p:sp>
      </p:grpSp>
      <p:grpSp>
        <p:nvGrpSpPr>
          <p:cNvPr id="28" name="Group 128"/>
          <p:cNvGrpSpPr/>
          <p:nvPr/>
        </p:nvGrpSpPr>
        <p:grpSpPr bwMode="auto">
          <a:xfrm>
            <a:off x="4949750" y="4036005"/>
            <a:ext cx="414338" cy="1014241"/>
            <a:chOff x="713" y="2202"/>
            <a:chExt cx="261" cy="663"/>
          </a:xfrm>
        </p:grpSpPr>
        <p:sp>
          <p:nvSpPr>
            <p:cNvPr id="29" name="Rectangle 129"/>
            <p:cNvSpPr>
              <a:spLocks noChangeArrowheads="1"/>
            </p:cNvSpPr>
            <p:nvPr/>
          </p:nvSpPr>
          <p:spPr bwMode="auto">
            <a:xfrm>
              <a:off x="713" y="2543"/>
              <a:ext cx="215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 4</a:t>
              </a:r>
            </a:p>
          </p:txBody>
        </p:sp>
        <p:grpSp>
          <p:nvGrpSpPr>
            <p:cNvPr id="30" name="Group 130"/>
            <p:cNvGrpSpPr/>
            <p:nvPr/>
          </p:nvGrpSpPr>
          <p:grpSpPr bwMode="auto">
            <a:xfrm>
              <a:off x="747" y="2202"/>
              <a:ext cx="227" cy="450"/>
              <a:chOff x="747" y="2202"/>
              <a:chExt cx="227" cy="450"/>
            </a:xfrm>
          </p:grpSpPr>
          <p:sp>
            <p:nvSpPr>
              <p:cNvPr id="31" name="Line 131"/>
              <p:cNvSpPr>
                <a:spLocks noChangeShapeType="1"/>
              </p:cNvSpPr>
              <p:nvPr/>
            </p:nvSpPr>
            <p:spPr bwMode="auto">
              <a:xfrm>
                <a:off x="747" y="2575"/>
                <a:ext cx="227" cy="0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32" name="Rectangle 132"/>
              <p:cNvSpPr>
                <a:spLocks noChangeArrowheads="1"/>
              </p:cNvSpPr>
              <p:nvPr/>
            </p:nvSpPr>
            <p:spPr bwMode="auto">
              <a:xfrm>
                <a:off x="784" y="2202"/>
                <a:ext cx="143" cy="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3691428" y="3991381"/>
            <a:ext cx="523365" cy="1058864"/>
            <a:chOff x="687030" y="3977506"/>
            <a:chExt cx="523365" cy="1058864"/>
          </a:xfrm>
        </p:grpSpPr>
        <p:grpSp>
          <p:nvGrpSpPr>
            <p:cNvPr id="34" name="Group 121"/>
            <p:cNvGrpSpPr/>
            <p:nvPr/>
          </p:nvGrpSpPr>
          <p:grpSpPr bwMode="auto">
            <a:xfrm>
              <a:off x="698500" y="3977506"/>
              <a:ext cx="455613" cy="1058864"/>
              <a:chOff x="595" y="2173"/>
              <a:chExt cx="287" cy="693"/>
            </a:xfrm>
          </p:grpSpPr>
          <p:sp>
            <p:nvSpPr>
              <p:cNvPr id="36" name="Rectangle 122"/>
              <p:cNvSpPr>
                <a:spLocks noChangeArrowheads="1"/>
              </p:cNvSpPr>
              <p:nvPr/>
            </p:nvSpPr>
            <p:spPr bwMode="auto">
              <a:xfrm>
                <a:off x="595" y="2544"/>
                <a:ext cx="287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37" name="Rectangle 125"/>
              <p:cNvSpPr>
                <a:spLocks noChangeArrowheads="1"/>
              </p:cNvSpPr>
              <p:nvPr/>
            </p:nvSpPr>
            <p:spPr bwMode="auto">
              <a:xfrm>
                <a:off x="662" y="2173"/>
                <a:ext cx="143" cy="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</p:grpSp>
        <p:sp>
          <p:nvSpPr>
            <p:cNvPr id="35" name="Line 131"/>
            <p:cNvSpPr>
              <a:spLocks noChangeShapeType="1"/>
            </p:cNvSpPr>
            <p:nvPr/>
          </p:nvSpPr>
          <p:spPr bwMode="auto">
            <a:xfrm>
              <a:off x="687030" y="4571819"/>
              <a:ext cx="523365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 autoUpdateAnimBg="0"/>
      <p:bldP spid="13316" grpId="0" animBg="1" autoUpdateAnimBg="0"/>
      <p:bldP spid="13318" grpId="0" bldLvl="0" animBg="1" autoUpdateAnimBg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30" name="Group 86"/>
          <p:cNvGrpSpPr/>
          <p:nvPr/>
        </p:nvGrpSpPr>
        <p:grpSpPr bwMode="auto">
          <a:xfrm>
            <a:off x="3329215" y="4151324"/>
            <a:ext cx="2106615" cy="1154111"/>
            <a:chOff x="1936" y="2687"/>
            <a:chExt cx="1327" cy="727"/>
          </a:xfrm>
        </p:grpSpPr>
        <p:grpSp>
          <p:nvGrpSpPr>
            <p:cNvPr id="6215" name="Group 71"/>
            <p:cNvGrpSpPr/>
            <p:nvPr/>
          </p:nvGrpSpPr>
          <p:grpSpPr bwMode="auto">
            <a:xfrm>
              <a:off x="1936" y="2687"/>
              <a:ext cx="1068" cy="727"/>
              <a:chOff x="1936" y="2687"/>
              <a:chExt cx="1068" cy="727"/>
            </a:xfrm>
          </p:grpSpPr>
          <p:grpSp>
            <p:nvGrpSpPr>
              <p:cNvPr id="6169" name="Group 25"/>
              <p:cNvGrpSpPr/>
              <p:nvPr/>
            </p:nvGrpSpPr>
            <p:grpSpPr bwMode="auto">
              <a:xfrm>
                <a:off x="1936" y="2710"/>
                <a:ext cx="450" cy="704"/>
                <a:chOff x="2646" y="2156"/>
                <a:chExt cx="450" cy="704"/>
              </a:xfrm>
            </p:grpSpPr>
            <p:sp>
              <p:nvSpPr>
                <p:cNvPr id="6173" name="Rectangle 29"/>
                <p:cNvSpPr>
                  <a:spLocks noChangeArrowheads="1"/>
                </p:cNvSpPr>
                <p:nvPr/>
              </p:nvSpPr>
              <p:spPr bwMode="auto">
                <a:xfrm>
                  <a:off x="2646" y="2156"/>
                  <a:ext cx="358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6</a:t>
                  </a:r>
                </a:p>
              </p:txBody>
            </p:sp>
            <p:grpSp>
              <p:nvGrpSpPr>
                <p:cNvPr id="6170" name="Group 26"/>
                <p:cNvGrpSpPr/>
                <p:nvPr/>
              </p:nvGrpSpPr>
              <p:grpSpPr bwMode="auto">
                <a:xfrm>
                  <a:off x="2738" y="2499"/>
                  <a:ext cx="358" cy="361"/>
                  <a:chOff x="2738" y="2499"/>
                  <a:chExt cx="358" cy="361"/>
                </a:xfrm>
              </p:grpSpPr>
              <p:sp>
                <p:nvSpPr>
                  <p:cNvPr id="6171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2738" y="2499"/>
                    <a:ext cx="358" cy="36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20</a:t>
                    </a:r>
                  </a:p>
                </p:txBody>
              </p:sp>
              <p:sp>
                <p:nvSpPr>
                  <p:cNvPr id="6172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738" y="2538"/>
                    <a:ext cx="343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  <p:sp>
            <p:nvSpPr>
              <p:cNvPr id="6174" name="Rectangle 30"/>
              <p:cNvSpPr>
                <a:spLocks noChangeArrowheads="1"/>
              </p:cNvSpPr>
              <p:nvPr/>
            </p:nvSpPr>
            <p:spPr bwMode="auto">
              <a:xfrm>
                <a:off x="2365" y="2937"/>
                <a:ext cx="260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C00000"/>
                    </a:solidFill>
                  </a:rPr>
                  <a:t>＋</a:t>
                </a:r>
              </a:p>
            </p:txBody>
          </p:sp>
          <p:grpSp>
            <p:nvGrpSpPr>
              <p:cNvPr id="6175" name="Group 31"/>
              <p:cNvGrpSpPr/>
              <p:nvPr/>
            </p:nvGrpSpPr>
            <p:grpSpPr bwMode="auto">
              <a:xfrm>
                <a:off x="2572" y="2687"/>
                <a:ext cx="432" cy="723"/>
                <a:chOff x="2823" y="2142"/>
                <a:chExt cx="432" cy="723"/>
              </a:xfrm>
            </p:grpSpPr>
            <p:grpSp>
              <p:nvGrpSpPr>
                <p:cNvPr id="6176" name="Group 32"/>
                <p:cNvGrpSpPr/>
                <p:nvPr/>
              </p:nvGrpSpPr>
              <p:grpSpPr bwMode="auto">
                <a:xfrm>
                  <a:off x="2893" y="2504"/>
                  <a:ext cx="362" cy="361"/>
                  <a:chOff x="2893" y="2504"/>
                  <a:chExt cx="362" cy="361"/>
                </a:xfrm>
              </p:grpSpPr>
              <p:sp>
                <p:nvSpPr>
                  <p:cNvPr id="6177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893" y="2504"/>
                    <a:ext cx="358" cy="36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20</a:t>
                    </a:r>
                  </a:p>
                </p:txBody>
              </p:sp>
              <p:sp>
                <p:nvSpPr>
                  <p:cNvPr id="6178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2917" y="2548"/>
                    <a:ext cx="338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  <p:sp>
              <p:nvSpPr>
                <p:cNvPr id="6179" name="Rectangle 35"/>
                <p:cNvSpPr>
                  <a:spLocks noChangeArrowheads="1"/>
                </p:cNvSpPr>
                <p:nvPr/>
              </p:nvSpPr>
              <p:spPr bwMode="auto">
                <a:xfrm>
                  <a:off x="2823" y="2142"/>
                  <a:ext cx="358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5</a:t>
                  </a:r>
                </a:p>
              </p:txBody>
            </p:sp>
          </p:grpSp>
        </p:grpSp>
        <p:sp>
          <p:nvSpPr>
            <p:cNvPr id="6180" name="Rectangle 36"/>
            <p:cNvSpPr>
              <a:spLocks noChangeArrowheads="1"/>
            </p:cNvSpPr>
            <p:nvPr/>
          </p:nvSpPr>
          <p:spPr bwMode="auto">
            <a:xfrm>
              <a:off x="3004" y="2879"/>
              <a:ext cx="259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</a:p>
          </p:txBody>
        </p:sp>
      </p:grpSp>
      <p:grpSp>
        <p:nvGrpSpPr>
          <p:cNvPr id="6182" name="Group 38"/>
          <p:cNvGrpSpPr/>
          <p:nvPr/>
        </p:nvGrpSpPr>
        <p:grpSpPr bwMode="auto">
          <a:xfrm>
            <a:off x="5076162" y="4202137"/>
            <a:ext cx="1428753" cy="1127128"/>
            <a:chOff x="2101" y="2764"/>
            <a:chExt cx="900" cy="710"/>
          </a:xfrm>
        </p:grpSpPr>
        <p:grpSp>
          <p:nvGrpSpPr>
            <p:cNvPr id="6183" name="Group 39"/>
            <p:cNvGrpSpPr/>
            <p:nvPr/>
          </p:nvGrpSpPr>
          <p:grpSpPr bwMode="auto">
            <a:xfrm>
              <a:off x="2349" y="3113"/>
              <a:ext cx="652" cy="361"/>
              <a:chOff x="2349" y="3113"/>
              <a:chExt cx="652" cy="361"/>
            </a:xfrm>
          </p:grpSpPr>
          <p:sp>
            <p:nvSpPr>
              <p:cNvPr id="6184" name="Line 40"/>
              <p:cNvSpPr>
                <a:spLocks noChangeShapeType="1"/>
              </p:cNvSpPr>
              <p:nvPr/>
            </p:nvSpPr>
            <p:spPr bwMode="auto">
              <a:xfrm>
                <a:off x="2349" y="3155"/>
                <a:ext cx="652" cy="0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6185" name="Rectangle 41"/>
              <p:cNvSpPr>
                <a:spLocks noChangeArrowheads="1"/>
              </p:cNvSpPr>
              <p:nvPr/>
            </p:nvSpPr>
            <p:spPr bwMode="auto">
              <a:xfrm>
                <a:off x="2504" y="3113"/>
                <a:ext cx="324" cy="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186" name="Group 42"/>
            <p:cNvGrpSpPr/>
            <p:nvPr/>
          </p:nvGrpSpPr>
          <p:grpSpPr bwMode="auto">
            <a:xfrm>
              <a:off x="2101" y="2764"/>
              <a:ext cx="816" cy="463"/>
              <a:chOff x="2101" y="2764"/>
              <a:chExt cx="816" cy="463"/>
            </a:xfrm>
          </p:grpSpPr>
          <p:grpSp>
            <p:nvGrpSpPr>
              <p:cNvPr id="6187" name="Group 43"/>
              <p:cNvGrpSpPr/>
              <p:nvPr/>
            </p:nvGrpSpPr>
            <p:grpSpPr bwMode="auto">
              <a:xfrm>
                <a:off x="2101" y="2764"/>
                <a:ext cx="816" cy="463"/>
                <a:chOff x="2101" y="2764"/>
                <a:chExt cx="816" cy="463"/>
              </a:xfrm>
            </p:grpSpPr>
            <p:sp>
              <p:nvSpPr>
                <p:cNvPr id="6188" name="Rectangle 44"/>
                <p:cNvSpPr>
                  <a:spLocks noChangeArrowheads="1"/>
                </p:cNvSpPr>
                <p:nvPr/>
              </p:nvSpPr>
              <p:spPr bwMode="auto">
                <a:xfrm>
                  <a:off x="2702" y="2764"/>
                  <a:ext cx="215" cy="4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7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5</a:t>
                  </a:r>
                </a:p>
              </p:txBody>
            </p:sp>
            <p:sp>
              <p:nvSpPr>
                <p:cNvPr id="6189" name="Rectangle 45"/>
                <p:cNvSpPr>
                  <a:spLocks noChangeArrowheads="1"/>
                </p:cNvSpPr>
                <p:nvPr/>
              </p:nvSpPr>
              <p:spPr bwMode="auto">
                <a:xfrm>
                  <a:off x="2101" y="2777"/>
                  <a:ext cx="437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 6</a:t>
                  </a:r>
                </a:p>
              </p:txBody>
            </p:sp>
          </p:grpSp>
          <p:sp>
            <p:nvSpPr>
              <p:cNvPr id="6190" name="Rectangle 46"/>
              <p:cNvSpPr>
                <a:spLocks noChangeArrowheads="1"/>
              </p:cNvSpPr>
              <p:nvPr/>
            </p:nvSpPr>
            <p:spPr bwMode="auto">
              <a:xfrm>
                <a:off x="2515" y="2767"/>
                <a:ext cx="260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5000"/>
                  </a:lnSpc>
                </a:pPr>
                <a:r>
                  <a:rPr lang="zh-CN" altLang="en-US" sz="3200" dirty="0">
                    <a:solidFill>
                      <a:srgbClr val="C00000"/>
                    </a:solidFill>
                  </a:rPr>
                  <a:t>＋</a:t>
                </a:r>
              </a:p>
            </p:txBody>
          </p:sp>
        </p:grpSp>
      </p:grpSp>
      <p:grpSp>
        <p:nvGrpSpPr>
          <p:cNvPr id="6191" name="Group 47"/>
          <p:cNvGrpSpPr/>
          <p:nvPr/>
        </p:nvGrpSpPr>
        <p:grpSpPr bwMode="auto">
          <a:xfrm>
            <a:off x="6558556" y="4320919"/>
            <a:ext cx="1081088" cy="1000126"/>
            <a:chOff x="5159" y="2709"/>
            <a:chExt cx="681" cy="630"/>
          </a:xfrm>
        </p:grpSpPr>
        <p:sp>
          <p:nvSpPr>
            <p:cNvPr id="6192" name="Rectangle 48"/>
            <p:cNvSpPr>
              <a:spLocks noChangeArrowheads="1"/>
            </p:cNvSpPr>
            <p:nvPr/>
          </p:nvSpPr>
          <p:spPr bwMode="auto">
            <a:xfrm>
              <a:off x="5159" y="2819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  <a:endParaRPr lang="en-US" altLang="zh-CN" sz="3200" b="0" dirty="0">
                <a:solidFill>
                  <a:srgbClr val="C00000"/>
                </a:solidFill>
              </a:endParaRPr>
            </a:p>
          </p:txBody>
        </p:sp>
        <p:grpSp>
          <p:nvGrpSpPr>
            <p:cNvPr id="6193" name="Group 49"/>
            <p:cNvGrpSpPr/>
            <p:nvPr/>
          </p:nvGrpSpPr>
          <p:grpSpPr bwMode="auto">
            <a:xfrm>
              <a:off x="5430" y="2709"/>
              <a:ext cx="410" cy="630"/>
              <a:chOff x="5430" y="2709"/>
              <a:chExt cx="410" cy="630"/>
            </a:xfrm>
          </p:grpSpPr>
          <p:sp>
            <p:nvSpPr>
              <p:cNvPr id="6194" name="Rectangle 50"/>
              <p:cNvSpPr>
                <a:spLocks noChangeArrowheads="1"/>
              </p:cNvSpPr>
              <p:nvPr/>
            </p:nvSpPr>
            <p:spPr bwMode="auto">
              <a:xfrm>
                <a:off x="5505" y="3029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</a:p>
            </p:txBody>
          </p:sp>
          <p:grpSp>
            <p:nvGrpSpPr>
              <p:cNvPr id="6195" name="Group 51"/>
              <p:cNvGrpSpPr/>
              <p:nvPr/>
            </p:nvGrpSpPr>
            <p:grpSpPr bwMode="auto">
              <a:xfrm>
                <a:off x="5430" y="2709"/>
                <a:ext cx="410" cy="324"/>
                <a:chOff x="4735" y="3364"/>
                <a:chExt cx="410" cy="324"/>
              </a:xfrm>
            </p:grpSpPr>
            <p:sp>
              <p:nvSpPr>
                <p:cNvPr id="6196" name="Line 52"/>
                <p:cNvSpPr>
                  <a:spLocks noChangeShapeType="1"/>
                </p:cNvSpPr>
                <p:nvPr/>
              </p:nvSpPr>
              <p:spPr bwMode="auto">
                <a:xfrm>
                  <a:off x="4747" y="3688"/>
                  <a:ext cx="398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6197" name="Rectangle 53"/>
                <p:cNvSpPr>
                  <a:spLocks noChangeArrowheads="1"/>
                </p:cNvSpPr>
                <p:nvPr/>
              </p:nvSpPr>
              <p:spPr bwMode="auto">
                <a:xfrm>
                  <a:off x="4735" y="3364"/>
                  <a:ext cx="344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11</a:t>
                  </a:r>
                </a:p>
              </p:txBody>
            </p:sp>
          </p:grpSp>
        </p:grpSp>
      </p:grpSp>
      <p:grpSp>
        <p:nvGrpSpPr>
          <p:cNvPr id="6264" name="Group 120"/>
          <p:cNvGrpSpPr/>
          <p:nvPr/>
        </p:nvGrpSpPr>
        <p:grpSpPr bwMode="auto">
          <a:xfrm>
            <a:off x="1790701" y="4187847"/>
            <a:ext cx="1665288" cy="1103314"/>
            <a:chOff x="1082" y="2709"/>
            <a:chExt cx="1049" cy="695"/>
          </a:xfrm>
        </p:grpSpPr>
        <p:grpSp>
          <p:nvGrpSpPr>
            <p:cNvPr id="6265" name="Group 121"/>
            <p:cNvGrpSpPr/>
            <p:nvPr/>
          </p:nvGrpSpPr>
          <p:grpSpPr bwMode="auto">
            <a:xfrm>
              <a:off x="1082" y="2737"/>
              <a:ext cx="287" cy="667"/>
              <a:chOff x="595" y="2173"/>
              <a:chExt cx="287" cy="693"/>
            </a:xfrm>
          </p:grpSpPr>
          <p:sp>
            <p:nvSpPr>
              <p:cNvPr id="6266" name="Rectangle 122"/>
              <p:cNvSpPr>
                <a:spLocks noChangeArrowheads="1"/>
              </p:cNvSpPr>
              <p:nvPr/>
            </p:nvSpPr>
            <p:spPr bwMode="auto">
              <a:xfrm>
                <a:off x="595" y="2544"/>
                <a:ext cx="287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6269" name="Rectangle 125"/>
              <p:cNvSpPr>
                <a:spLocks noChangeArrowheads="1"/>
              </p:cNvSpPr>
              <p:nvPr/>
            </p:nvSpPr>
            <p:spPr bwMode="auto">
              <a:xfrm>
                <a:off x="662" y="2173"/>
                <a:ext cx="143" cy="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</p:grpSp>
        <p:sp>
          <p:nvSpPr>
            <p:cNvPr id="6270" name="Rectangle 126"/>
            <p:cNvSpPr>
              <a:spLocks noChangeArrowheads="1"/>
            </p:cNvSpPr>
            <p:nvPr/>
          </p:nvSpPr>
          <p:spPr bwMode="auto">
            <a:xfrm>
              <a:off x="1872" y="2893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  <a:latin typeface="Symbol" panose="05050102010706020507" pitchFamily="18" charset="2"/>
                </a:rPr>
                <a:t>＝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sp>
          <p:nvSpPr>
            <p:cNvPr id="6271" name="Rectangle 127"/>
            <p:cNvSpPr>
              <a:spLocks noChangeArrowheads="1"/>
            </p:cNvSpPr>
            <p:nvPr/>
          </p:nvSpPr>
          <p:spPr bwMode="auto">
            <a:xfrm>
              <a:off x="1394" y="2958"/>
              <a:ext cx="19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3200" b="0" dirty="0">
                  <a:solidFill>
                    <a:srgbClr val="C00000"/>
                  </a:solidFill>
                  <a:latin typeface="Symbol" panose="05050102010706020507" pitchFamily="18" charset="2"/>
                </a:rPr>
                <a:t>＋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grpSp>
          <p:nvGrpSpPr>
            <p:cNvPr id="6272" name="Group 128"/>
            <p:cNvGrpSpPr/>
            <p:nvPr/>
          </p:nvGrpSpPr>
          <p:grpSpPr bwMode="auto">
            <a:xfrm>
              <a:off x="1609" y="2709"/>
              <a:ext cx="261" cy="689"/>
              <a:chOff x="713" y="2150"/>
              <a:chExt cx="261" cy="715"/>
            </a:xfrm>
          </p:grpSpPr>
          <p:sp>
            <p:nvSpPr>
              <p:cNvPr id="6273" name="Rectangle 129"/>
              <p:cNvSpPr>
                <a:spLocks noChangeArrowheads="1"/>
              </p:cNvSpPr>
              <p:nvPr/>
            </p:nvSpPr>
            <p:spPr bwMode="auto">
              <a:xfrm>
                <a:off x="713" y="2543"/>
                <a:ext cx="215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4</a:t>
                </a:r>
              </a:p>
            </p:txBody>
          </p:sp>
          <p:grpSp>
            <p:nvGrpSpPr>
              <p:cNvPr id="6274" name="Group 130"/>
              <p:cNvGrpSpPr/>
              <p:nvPr/>
            </p:nvGrpSpPr>
            <p:grpSpPr bwMode="auto">
              <a:xfrm>
                <a:off x="747" y="2150"/>
                <a:ext cx="227" cy="450"/>
                <a:chOff x="747" y="2150"/>
                <a:chExt cx="227" cy="450"/>
              </a:xfrm>
            </p:grpSpPr>
            <p:sp>
              <p:nvSpPr>
                <p:cNvPr id="6275" name="Line 131"/>
                <p:cNvSpPr>
                  <a:spLocks noChangeShapeType="1"/>
                </p:cNvSpPr>
                <p:nvPr/>
              </p:nvSpPr>
              <p:spPr bwMode="auto">
                <a:xfrm>
                  <a:off x="747" y="2575"/>
                  <a:ext cx="227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6276" name="Rectangle 132"/>
                <p:cNvSpPr>
                  <a:spLocks noChangeArrowheads="1"/>
                </p:cNvSpPr>
                <p:nvPr/>
              </p:nvSpPr>
              <p:spPr bwMode="auto">
                <a:xfrm>
                  <a:off x="784" y="2150"/>
                  <a:ext cx="143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1</a:t>
                  </a:r>
                </a:p>
              </p:txBody>
            </p:sp>
          </p:grpSp>
        </p:grpSp>
      </p:grpSp>
      <p:pic>
        <p:nvPicPr>
          <p:cNvPr id="6312" name="Picture 168" descr="未标题-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340" y="1696886"/>
            <a:ext cx="3095947" cy="2703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313" name="AutoShape 169"/>
          <p:cNvSpPr>
            <a:spLocks noChangeArrowheads="1"/>
          </p:cNvSpPr>
          <p:nvPr/>
        </p:nvSpPr>
        <p:spPr bwMode="auto">
          <a:xfrm>
            <a:off x="3392821" y="1144236"/>
            <a:ext cx="1727200" cy="144462"/>
          </a:xfrm>
          <a:prstGeom prst="rightArrow">
            <a:avLst>
              <a:gd name="adj1" fmla="val 50000"/>
              <a:gd name="adj2" fmla="val 298902"/>
            </a:avLst>
          </a:prstGeom>
          <a:solidFill>
            <a:schemeClr val="tx1"/>
          </a:solidFill>
          <a:ln w="12700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315" name="Picture 171" descr="未标题-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7269" y="1697323"/>
            <a:ext cx="2812618" cy="272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316" name="AutoShape 172"/>
          <p:cNvSpPr>
            <a:spLocks noChangeArrowheads="1"/>
          </p:cNvSpPr>
          <p:nvPr/>
        </p:nvSpPr>
        <p:spPr bwMode="auto">
          <a:xfrm>
            <a:off x="3421063" y="3027376"/>
            <a:ext cx="1727200" cy="144463"/>
          </a:xfrm>
          <a:prstGeom prst="rightArrow">
            <a:avLst>
              <a:gd name="adj1" fmla="val 50000"/>
              <a:gd name="adj2" fmla="val 298900"/>
            </a:avLst>
          </a:prstGeom>
          <a:solidFill>
            <a:schemeClr val="tx1"/>
          </a:solidFill>
          <a:ln w="12700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" name="Line 131"/>
          <p:cNvSpPr>
            <a:spLocks noChangeShapeType="1"/>
          </p:cNvSpPr>
          <p:nvPr/>
        </p:nvSpPr>
        <p:spPr bwMode="auto">
          <a:xfrm>
            <a:off x="1774923" y="4826657"/>
            <a:ext cx="523365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rgbClr val="C0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15616" y="566312"/>
            <a:ext cx="1779416" cy="1130574"/>
            <a:chOff x="1115616" y="967936"/>
            <a:chExt cx="1779416" cy="1130574"/>
          </a:xfrm>
        </p:grpSpPr>
        <p:sp>
          <p:nvSpPr>
            <p:cNvPr id="2" name="圆角矩形 1"/>
            <p:cNvSpPr/>
            <p:nvPr/>
          </p:nvSpPr>
          <p:spPr>
            <a:xfrm>
              <a:off x="1115616" y="1124744"/>
              <a:ext cx="1779416" cy="973766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Group 120"/>
            <p:cNvGrpSpPr/>
            <p:nvPr/>
          </p:nvGrpSpPr>
          <p:grpSpPr bwMode="auto">
            <a:xfrm>
              <a:off x="1348962" y="967936"/>
              <a:ext cx="1250950" cy="1103314"/>
              <a:chOff x="1082" y="2709"/>
              <a:chExt cx="788" cy="695"/>
            </a:xfrm>
          </p:grpSpPr>
          <p:grpSp>
            <p:nvGrpSpPr>
              <p:cNvPr id="54" name="Group 121"/>
              <p:cNvGrpSpPr/>
              <p:nvPr/>
            </p:nvGrpSpPr>
            <p:grpSpPr bwMode="auto">
              <a:xfrm>
                <a:off x="1082" y="2737"/>
                <a:ext cx="287" cy="667"/>
                <a:chOff x="595" y="2173"/>
                <a:chExt cx="287" cy="693"/>
              </a:xfrm>
            </p:grpSpPr>
            <p:sp>
              <p:nvSpPr>
                <p:cNvPr id="62" name="Rectangle 122"/>
                <p:cNvSpPr>
                  <a:spLocks noChangeArrowheads="1"/>
                </p:cNvSpPr>
                <p:nvPr/>
              </p:nvSpPr>
              <p:spPr bwMode="auto">
                <a:xfrm>
                  <a:off x="595" y="2544"/>
                  <a:ext cx="287" cy="3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10</a:t>
                  </a:r>
                </a:p>
              </p:txBody>
            </p:sp>
            <p:sp>
              <p:nvSpPr>
                <p:cNvPr id="65" name="Rectangle 125"/>
                <p:cNvSpPr>
                  <a:spLocks noChangeArrowheads="1"/>
                </p:cNvSpPr>
                <p:nvPr/>
              </p:nvSpPr>
              <p:spPr bwMode="auto">
                <a:xfrm>
                  <a:off x="652" y="2173"/>
                  <a:ext cx="143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3</a:t>
                  </a:r>
                </a:p>
              </p:txBody>
            </p:sp>
          </p:grpSp>
          <p:sp>
            <p:nvSpPr>
              <p:cNvPr id="56" name="Rectangle 127"/>
              <p:cNvSpPr>
                <a:spLocks noChangeArrowheads="1"/>
              </p:cNvSpPr>
              <p:nvPr/>
            </p:nvSpPr>
            <p:spPr bwMode="auto">
              <a:xfrm>
                <a:off x="1394" y="2958"/>
                <a:ext cx="19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r>
                  <a:rPr lang="zh-CN" altLang="en-US" sz="3200" b="0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＋</a:t>
                </a:r>
                <a:endParaRPr lang="zh-CN" altLang="en-US" sz="3200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57" name="Group 128"/>
              <p:cNvGrpSpPr/>
              <p:nvPr/>
            </p:nvGrpSpPr>
            <p:grpSpPr bwMode="auto">
              <a:xfrm>
                <a:off x="1615" y="2709"/>
                <a:ext cx="255" cy="689"/>
                <a:chOff x="719" y="2150"/>
                <a:chExt cx="255" cy="715"/>
              </a:xfrm>
            </p:grpSpPr>
            <p:sp>
              <p:nvSpPr>
                <p:cNvPr id="58" name="Rectangle 129"/>
                <p:cNvSpPr>
                  <a:spLocks noChangeArrowheads="1"/>
                </p:cNvSpPr>
                <p:nvPr/>
              </p:nvSpPr>
              <p:spPr bwMode="auto">
                <a:xfrm>
                  <a:off x="719" y="2543"/>
                  <a:ext cx="215" cy="3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4</a:t>
                  </a:r>
                </a:p>
              </p:txBody>
            </p:sp>
            <p:grpSp>
              <p:nvGrpSpPr>
                <p:cNvPr id="59" name="Group 130"/>
                <p:cNvGrpSpPr/>
                <p:nvPr/>
              </p:nvGrpSpPr>
              <p:grpSpPr bwMode="auto">
                <a:xfrm>
                  <a:off x="747" y="2150"/>
                  <a:ext cx="227" cy="450"/>
                  <a:chOff x="747" y="2150"/>
                  <a:chExt cx="227" cy="450"/>
                </a:xfrm>
              </p:grpSpPr>
              <p:sp>
                <p:nvSpPr>
                  <p:cNvPr id="60" name="Line 131"/>
                  <p:cNvSpPr>
                    <a:spLocks noChangeShapeType="1"/>
                  </p:cNvSpPr>
                  <p:nvPr/>
                </p:nvSpPr>
                <p:spPr bwMode="auto">
                  <a:xfrm>
                    <a:off x="747" y="2575"/>
                    <a:ext cx="227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  <p:sp>
                <p:nvSpPr>
                  <p:cNvPr id="61" name="Rectangle 132"/>
                  <p:cNvSpPr>
                    <a:spLocks noChangeArrowheads="1"/>
                  </p:cNvSpPr>
                  <p:nvPr/>
                </p:nvSpPr>
                <p:spPr bwMode="auto">
                  <a:xfrm>
                    <a:off x="784" y="2150"/>
                    <a:ext cx="143" cy="4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4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1</a:t>
                    </a:r>
                  </a:p>
                </p:txBody>
              </p:sp>
            </p:grpSp>
          </p:grpSp>
        </p:grpSp>
        <p:sp>
          <p:nvSpPr>
            <p:cNvPr id="66" name="Line 131"/>
            <p:cNvSpPr>
              <a:spLocks noChangeShapeType="1"/>
            </p:cNvSpPr>
            <p:nvPr/>
          </p:nvSpPr>
          <p:spPr bwMode="auto">
            <a:xfrm>
              <a:off x="1281210" y="1618091"/>
              <a:ext cx="523365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C00000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18565" y="476672"/>
            <a:ext cx="1860284" cy="1158544"/>
            <a:chOff x="5418565" y="878296"/>
            <a:chExt cx="1860284" cy="1158544"/>
          </a:xfrm>
        </p:grpSpPr>
        <p:sp>
          <p:nvSpPr>
            <p:cNvPr id="68" name="圆角矩形 67"/>
            <p:cNvSpPr/>
            <p:nvPr/>
          </p:nvSpPr>
          <p:spPr>
            <a:xfrm>
              <a:off x="5499433" y="1063074"/>
              <a:ext cx="1779416" cy="973766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Group 71"/>
            <p:cNvGrpSpPr/>
            <p:nvPr/>
          </p:nvGrpSpPr>
          <p:grpSpPr bwMode="auto">
            <a:xfrm>
              <a:off x="5418565" y="878296"/>
              <a:ext cx="1695452" cy="1154111"/>
              <a:chOff x="1936" y="2687"/>
              <a:chExt cx="1068" cy="727"/>
            </a:xfrm>
          </p:grpSpPr>
          <p:grpSp>
            <p:nvGrpSpPr>
              <p:cNvPr id="72" name="Group 25"/>
              <p:cNvGrpSpPr/>
              <p:nvPr/>
            </p:nvGrpSpPr>
            <p:grpSpPr bwMode="auto">
              <a:xfrm>
                <a:off x="1936" y="2710"/>
                <a:ext cx="450" cy="704"/>
                <a:chOff x="2646" y="2156"/>
                <a:chExt cx="450" cy="704"/>
              </a:xfrm>
            </p:grpSpPr>
            <p:sp>
              <p:nvSpPr>
                <p:cNvPr id="79" name="Rectangle 29"/>
                <p:cNvSpPr>
                  <a:spLocks noChangeArrowheads="1"/>
                </p:cNvSpPr>
                <p:nvPr/>
              </p:nvSpPr>
              <p:spPr bwMode="auto">
                <a:xfrm>
                  <a:off x="2646" y="2156"/>
                  <a:ext cx="358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6</a:t>
                  </a:r>
                </a:p>
              </p:txBody>
            </p:sp>
            <p:grpSp>
              <p:nvGrpSpPr>
                <p:cNvPr id="80" name="Group 26"/>
                <p:cNvGrpSpPr/>
                <p:nvPr/>
              </p:nvGrpSpPr>
              <p:grpSpPr bwMode="auto">
                <a:xfrm>
                  <a:off x="2738" y="2499"/>
                  <a:ext cx="358" cy="361"/>
                  <a:chOff x="2738" y="2499"/>
                  <a:chExt cx="358" cy="361"/>
                </a:xfrm>
              </p:grpSpPr>
              <p:sp>
                <p:nvSpPr>
                  <p:cNvPr id="81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2738" y="2499"/>
                    <a:ext cx="358" cy="36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20</a:t>
                    </a:r>
                  </a:p>
                </p:txBody>
              </p:sp>
              <p:sp>
                <p:nvSpPr>
                  <p:cNvPr id="82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738" y="2538"/>
                    <a:ext cx="343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2365" y="2937"/>
                <a:ext cx="260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C00000"/>
                    </a:solidFill>
                  </a:rPr>
                  <a:t>＋</a:t>
                </a:r>
              </a:p>
            </p:txBody>
          </p:sp>
          <p:grpSp>
            <p:nvGrpSpPr>
              <p:cNvPr id="74" name="Group 31"/>
              <p:cNvGrpSpPr/>
              <p:nvPr/>
            </p:nvGrpSpPr>
            <p:grpSpPr bwMode="auto">
              <a:xfrm>
                <a:off x="2572" y="2687"/>
                <a:ext cx="432" cy="723"/>
                <a:chOff x="2823" y="2142"/>
                <a:chExt cx="432" cy="723"/>
              </a:xfrm>
            </p:grpSpPr>
            <p:grpSp>
              <p:nvGrpSpPr>
                <p:cNvPr id="75" name="Group 32"/>
                <p:cNvGrpSpPr/>
                <p:nvPr/>
              </p:nvGrpSpPr>
              <p:grpSpPr bwMode="auto">
                <a:xfrm>
                  <a:off x="2893" y="2504"/>
                  <a:ext cx="362" cy="361"/>
                  <a:chOff x="2893" y="2504"/>
                  <a:chExt cx="362" cy="361"/>
                </a:xfrm>
              </p:grpSpPr>
              <p:sp>
                <p:nvSpPr>
                  <p:cNvPr id="77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893" y="2504"/>
                    <a:ext cx="358" cy="36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20</a:t>
                    </a:r>
                  </a:p>
                </p:txBody>
              </p:sp>
              <p:sp>
                <p:nvSpPr>
                  <p:cNvPr id="78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2917" y="2548"/>
                    <a:ext cx="338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  <p:sp>
              <p:nvSpPr>
                <p:cNvPr id="76" name="Rectangle 35"/>
                <p:cNvSpPr>
                  <a:spLocks noChangeArrowheads="1"/>
                </p:cNvSpPr>
                <p:nvPr/>
              </p:nvSpPr>
              <p:spPr bwMode="auto">
                <a:xfrm>
                  <a:off x="2823" y="2142"/>
                  <a:ext cx="358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5</a:t>
                  </a: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423743" y="5389981"/>
            <a:ext cx="7521575" cy="844550"/>
            <a:chOff x="423743" y="5647589"/>
            <a:chExt cx="7521575" cy="844550"/>
          </a:xfrm>
        </p:grpSpPr>
        <p:sp>
          <p:nvSpPr>
            <p:cNvPr id="85" name="Text Box 36"/>
            <p:cNvSpPr txBox="1">
              <a:spLocks noChangeArrowheads="1"/>
            </p:cNvSpPr>
            <p:nvPr/>
          </p:nvSpPr>
          <p:spPr bwMode="auto">
            <a:xfrm>
              <a:off x="423743" y="5770934"/>
              <a:ext cx="7521575" cy="5869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3200" dirty="0"/>
                <a:t>答：废金属和纸张在生活垃圾中共</a:t>
              </a:r>
              <a:r>
                <a:rPr lang="zh-CN" altLang="en-US" sz="3200" dirty="0" smtClean="0"/>
                <a:t>占        。        </a:t>
              </a:r>
              <a:endParaRPr lang="zh-CN" altLang="en-US" sz="3200" dirty="0"/>
            </a:p>
          </p:txBody>
        </p:sp>
        <p:grpSp>
          <p:nvGrpSpPr>
            <p:cNvPr id="88" name="Group 49"/>
            <p:cNvGrpSpPr/>
            <p:nvPr/>
          </p:nvGrpSpPr>
          <p:grpSpPr bwMode="auto">
            <a:xfrm>
              <a:off x="7038069" y="5647589"/>
              <a:ext cx="652463" cy="844550"/>
              <a:chOff x="5429" y="2768"/>
              <a:chExt cx="411" cy="532"/>
            </a:xfrm>
          </p:grpSpPr>
          <p:sp>
            <p:nvSpPr>
              <p:cNvPr id="89" name="Rectangle 50"/>
              <p:cNvSpPr>
                <a:spLocks noChangeArrowheads="1"/>
              </p:cNvSpPr>
              <p:nvPr/>
            </p:nvSpPr>
            <p:spPr bwMode="auto">
              <a:xfrm>
                <a:off x="5505" y="3029"/>
                <a:ext cx="252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</a:p>
            </p:txBody>
          </p:sp>
          <p:grpSp>
            <p:nvGrpSpPr>
              <p:cNvPr id="90" name="Group 51"/>
              <p:cNvGrpSpPr/>
              <p:nvPr/>
            </p:nvGrpSpPr>
            <p:grpSpPr bwMode="auto">
              <a:xfrm>
                <a:off x="5429" y="2768"/>
                <a:ext cx="411" cy="271"/>
                <a:chOff x="4734" y="3423"/>
                <a:chExt cx="411" cy="271"/>
              </a:xfrm>
            </p:grpSpPr>
            <p:sp>
              <p:nvSpPr>
                <p:cNvPr id="91" name="Line 52"/>
                <p:cNvSpPr>
                  <a:spLocks noChangeShapeType="1"/>
                </p:cNvSpPr>
                <p:nvPr/>
              </p:nvSpPr>
              <p:spPr bwMode="auto">
                <a:xfrm>
                  <a:off x="4747" y="3688"/>
                  <a:ext cx="398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92" name="Rectangle 53"/>
                <p:cNvSpPr>
                  <a:spLocks noChangeArrowheads="1"/>
                </p:cNvSpPr>
                <p:nvPr/>
              </p:nvSpPr>
              <p:spPr bwMode="auto">
                <a:xfrm>
                  <a:off x="4734" y="3423"/>
                  <a:ext cx="303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11</a:t>
                  </a:r>
                </a:p>
              </p:txBody>
            </p:sp>
          </p:grp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13" grpId="0" animBg="1"/>
      <p:bldP spid="6316" grpId="0" animBg="1"/>
      <p:bldP spid="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956073" y="899565"/>
            <a:ext cx="306846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异分母分数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加法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508" name="Group 4"/>
          <p:cNvGrpSpPr/>
          <p:nvPr/>
        </p:nvGrpSpPr>
        <p:grpSpPr bwMode="auto">
          <a:xfrm>
            <a:off x="251520" y="2362374"/>
            <a:ext cx="3210818" cy="609600"/>
            <a:chOff x="0" y="0"/>
            <a:chExt cx="1704" cy="679"/>
          </a:xfrm>
        </p:grpSpPr>
        <p:sp>
          <p:nvSpPr>
            <p:cNvPr id="21509" name="Rectangle 5"/>
            <p:cNvSpPr>
              <a:spLocks noChangeArrowheads="1"/>
            </p:cNvSpPr>
            <p:nvPr/>
          </p:nvSpPr>
          <p:spPr bwMode="auto">
            <a:xfrm>
              <a:off x="24" y="0"/>
              <a:ext cx="1632" cy="67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6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/>
              <a:endParaRPr lang="zh-CN" altLang="en-US" sz="3200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10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1704" cy="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异分母分数</a:t>
              </a:r>
              <a:r>
                <a:rPr lang="zh-CN" altLang="en-US" sz="3200" b="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加法</a:t>
              </a:r>
              <a:endPara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3827362" y="2852936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 b="0"/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3467100" y="2133773"/>
            <a:ext cx="2244525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通分转化成</a:t>
            </a:r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>
            <a:off x="7253689" y="3068811"/>
            <a:ext cx="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 b="0"/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296743" y="3810173"/>
            <a:ext cx="2623536" cy="1042292"/>
          </a:xfrm>
          <a:prstGeom prst="rect">
            <a:avLst/>
          </a:prstGeom>
          <a:solidFill>
            <a:schemeClr val="bg1"/>
          </a:solidFill>
          <a:ln w="28575">
            <a:solidFill>
              <a:srgbClr val="FF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32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5783633" y="2362374"/>
            <a:ext cx="2971800" cy="609600"/>
          </a:xfrm>
          <a:prstGeom prst="rect">
            <a:avLst/>
          </a:prstGeom>
          <a:solidFill>
            <a:schemeClr val="bg1"/>
          </a:solidFill>
          <a:ln w="28575">
            <a:solidFill>
              <a:srgbClr val="FF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zh-CN" altLang="en-US" sz="32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5763225" y="2348880"/>
            <a:ext cx="30572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同分母分数</a:t>
            </a:r>
            <a:r>
              <a:rPr lang="zh-CN" altLang="en-US" sz="32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加法</a:t>
            </a:r>
            <a:endParaRPr lang="zh-CN" altLang="en-US" sz="32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5029199" y="3810172"/>
            <a:ext cx="3726233" cy="1042293"/>
          </a:xfrm>
          <a:prstGeom prst="rect">
            <a:avLst/>
          </a:prstGeom>
          <a:solidFill>
            <a:schemeClr val="bg1"/>
          </a:solidFill>
          <a:ln w="28575">
            <a:solidFill>
              <a:srgbClr val="FF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zh-CN" altLang="en-US" sz="32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5148263" y="3775248"/>
            <a:ext cx="346761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按照同分母分数</a:t>
            </a:r>
            <a:r>
              <a:rPr lang="zh-CN" altLang="en-US" sz="32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加</a:t>
            </a:r>
            <a:endParaRPr lang="zh-CN" altLang="en-US" sz="32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法的方法进行计算</a:t>
            </a:r>
          </a:p>
        </p:txBody>
      </p:sp>
      <p:sp>
        <p:nvSpPr>
          <p:cNvPr id="21519" name="Line 15"/>
          <p:cNvSpPr>
            <a:spLocks noChangeShapeType="1"/>
          </p:cNvSpPr>
          <p:nvPr/>
        </p:nvSpPr>
        <p:spPr bwMode="auto">
          <a:xfrm flipH="1">
            <a:off x="3059832" y="4293096"/>
            <a:ext cx="179945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 b="0"/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280720" y="3810247"/>
            <a:ext cx="263955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计算结果要约</a:t>
            </a:r>
          </a:p>
          <a:p>
            <a:pPr algn="ctr"/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成最简分数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  <p:bldP spid="21511" grpId="0" animBg="1"/>
      <p:bldP spid="21512" grpId="0" animBg="1" autoUpdateAnimBg="0"/>
      <p:bldP spid="21513" grpId="0" animBg="1"/>
      <p:bldP spid="21514" grpId="0" animBg="1" autoUpdateAnimBg="0"/>
      <p:bldP spid="21515" grpId="0" animBg="1" autoUpdateAnimBg="0"/>
      <p:bldP spid="21516" grpId="0" autoUpdateAnimBg="0"/>
      <p:bldP spid="21517" grpId="0" animBg="1" autoUpdateAnimBg="0"/>
      <p:bldP spid="21518" grpId="0" autoUpdateAnimBg="0"/>
      <p:bldP spid="21519" grpId="0" animBg="1"/>
      <p:bldP spid="2152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1" y="1015091"/>
            <a:ext cx="4833259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计算。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grpSp>
        <p:nvGrpSpPr>
          <p:cNvPr id="7" name="Group 86"/>
          <p:cNvGrpSpPr/>
          <p:nvPr/>
        </p:nvGrpSpPr>
        <p:grpSpPr bwMode="auto">
          <a:xfrm>
            <a:off x="2222082" y="2067325"/>
            <a:ext cx="2106615" cy="1154111"/>
            <a:chOff x="1936" y="2687"/>
            <a:chExt cx="1327" cy="727"/>
          </a:xfrm>
        </p:grpSpPr>
        <p:grpSp>
          <p:nvGrpSpPr>
            <p:cNvPr id="8" name="Group 71"/>
            <p:cNvGrpSpPr/>
            <p:nvPr/>
          </p:nvGrpSpPr>
          <p:grpSpPr bwMode="auto">
            <a:xfrm>
              <a:off x="1936" y="2687"/>
              <a:ext cx="1068" cy="727"/>
              <a:chOff x="1936" y="2687"/>
              <a:chExt cx="1068" cy="727"/>
            </a:xfrm>
          </p:grpSpPr>
          <p:grpSp>
            <p:nvGrpSpPr>
              <p:cNvPr id="11" name="Group 25"/>
              <p:cNvGrpSpPr/>
              <p:nvPr/>
            </p:nvGrpSpPr>
            <p:grpSpPr bwMode="auto">
              <a:xfrm>
                <a:off x="1936" y="2710"/>
                <a:ext cx="435" cy="704"/>
                <a:chOff x="2646" y="2156"/>
                <a:chExt cx="435" cy="704"/>
              </a:xfrm>
            </p:grpSpPr>
            <p:sp>
              <p:nvSpPr>
                <p:cNvPr id="19" name="Rectangle 29"/>
                <p:cNvSpPr>
                  <a:spLocks noChangeArrowheads="1"/>
                </p:cNvSpPr>
                <p:nvPr/>
              </p:nvSpPr>
              <p:spPr bwMode="auto">
                <a:xfrm>
                  <a:off x="2646" y="2156"/>
                  <a:ext cx="358" cy="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3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21" name="Group 26"/>
                <p:cNvGrpSpPr/>
                <p:nvPr/>
              </p:nvGrpSpPr>
              <p:grpSpPr bwMode="auto">
                <a:xfrm>
                  <a:off x="2738" y="2499"/>
                  <a:ext cx="343" cy="361"/>
                  <a:chOff x="2738" y="2499"/>
                  <a:chExt cx="343" cy="361"/>
                </a:xfrm>
              </p:grpSpPr>
              <p:sp>
                <p:nvSpPr>
                  <p:cNvPr id="22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2777" y="2499"/>
                    <a:ext cx="215" cy="36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</a:t>
                    </a:r>
                    <a:r>
                      <a:rPr lang="en-US" altLang="zh-CN" sz="3200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6</a:t>
                    </a:r>
                    <a:endPara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3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738" y="2538"/>
                    <a:ext cx="343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  <p:sp>
            <p:nvSpPr>
              <p:cNvPr id="12" name="Rectangle 30"/>
              <p:cNvSpPr>
                <a:spLocks noChangeArrowheads="1"/>
              </p:cNvSpPr>
              <p:nvPr/>
            </p:nvSpPr>
            <p:spPr bwMode="auto">
              <a:xfrm>
                <a:off x="2365" y="2937"/>
                <a:ext cx="260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C00000"/>
                    </a:solidFill>
                  </a:rPr>
                  <a:t>＋</a:t>
                </a:r>
              </a:p>
            </p:txBody>
          </p:sp>
          <p:grpSp>
            <p:nvGrpSpPr>
              <p:cNvPr id="13" name="Group 31"/>
              <p:cNvGrpSpPr/>
              <p:nvPr/>
            </p:nvGrpSpPr>
            <p:grpSpPr bwMode="auto">
              <a:xfrm>
                <a:off x="2572" y="2687"/>
                <a:ext cx="432" cy="723"/>
                <a:chOff x="2823" y="2142"/>
                <a:chExt cx="432" cy="723"/>
              </a:xfrm>
            </p:grpSpPr>
            <p:grpSp>
              <p:nvGrpSpPr>
                <p:cNvPr id="14" name="Group 32"/>
                <p:cNvGrpSpPr/>
                <p:nvPr/>
              </p:nvGrpSpPr>
              <p:grpSpPr bwMode="auto">
                <a:xfrm>
                  <a:off x="2917" y="2504"/>
                  <a:ext cx="338" cy="361"/>
                  <a:chOff x="2917" y="2504"/>
                  <a:chExt cx="338" cy="361"/>
                </a:xfrm>
              </p:grpSpPr>
              <p:sp>
                <p:nvSpPr>
                  <p:cNvPr id="17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953" y="2504"/>
                    <a:ext cx="215" cy="36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</a:t>
                    </a:r>
                    <a:r>
                      <a:rPr lang="en-US" altLang="zh-CN" sz="3200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6</a:t>
                    </a:r>
                    <a:endPara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8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2917" y="2548"/>
                    <a:ext cx="338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  <p:sp>
              <p:nvSpPr>
                <p:cNvPr id="16" name="Rectangle 35"/>
                <p:cNvSpPr>
                  <a:spLocks noChangeArrowheads="1"/>
                </p:cNvSpPr>
                <p:nvPr/>
              </p:nvSpPr>
              <p:spPr bwMode="auto">
                <a:xfrm>
                  <a:off x="2823" y="2142"/>
                  <a:ext cx="358" cy="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2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9" name="Rectangle 36"/>
            <p:cNvSpPr>
              <a:spLocks noChangeArrowheads="1"/>
            </p:cNvSpPr>
            <p:nvPr/>
          </p:nvSpPr>
          <p:spPr bwMode="auto">
            <a:xfrm>
              <a:off x="3004" y="2879"/>
              <a:ext cx="259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</a:p>
          </p:txBody>
        </p:sp>
      </p:grpSp>
      <p:grpSp>
        <p:nvGrpSpPr>
          <p:cNvPr id="24" name="Group 38"/>
          <p:cNvGrpSpPr/>
          <p:nvPr/>
        </p:nvGrpSpPr>
        <p:grpSpPr bwMode="auto">
          <a:xfrm>
            <a:off x="3969029" y="2118138"/>
            <a:ext cx="1428753" cy="1092203"/>
            <a:chOff x="2101" y="2764"/>
            <a:chExt cx="900" cy="688"/>
          </a:xfrm>
        </p:grpSpPr>
        <p:grpSp>
          <p:nvGrpSpPr>
            <p:cNvPr id="25" name="Group 39"/>
            <p:cNvGrpSpPr/>
            <p:nvPr/>
          </p:nvGrpSpPr>
          <p:grpSpPr bwMode="auto">
            <a:xfrm>
              <a:off x="2349" y="3091"/>
              <a:ext cx="652" cy="361"/>
              <a:chOff x="2349" y="3091"/>
              <a:chExt cx="652" cy="361"/>
            </a:xfrm>
          </p:grpSpPr>
          <p:sp>
            <p:nvSpPr>
              <p:cNvPr id="31" name="Line 40"/>
              <p:cNvSpPr>
                <a:spLocks noChangeShapeType="1"/>
              </p:cNvSpPr>
              <p:nvPr/>
            </p:nvSpPr>
            <p:spPr bwMode="auto">
              <a:xfrm>
                <a:off x="2349" y="3155"/>
                <a:ext cx="652" cy="0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32" name="Rectangle 41"/>
              <p:cNvSpPr>
                <a:spLocks noChangeArrowheads="1"/>
              </p:cNvSpPr>
              <p:nvPr/>
            </p:nvSpPr>
            <p:spPr bwMode="auto">
              <a:xfrm>
                <a:off x="2572" y="3091"/>
                <a:ext cx="324" cy="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6" name="Group 42"/>
            <p:cNvGrpSpPr/>
            <p:nvPr/>
          </p:nvGrpSpPr>
          <p:grpSpPr bwMode="auto">
            <a:xfrm>
              <a:off x="2101" y="2764"/>
              <a:ext cx="816" cy="409"/>
              <a:chOff x="2101" y="2764"/>
              <a:chExt cx="816" cy="409"/>
            </a:xfrm>
          </p:grpSpPr>
          <p:grpSp>
            <p:nvGrpSpPr>
              <p:cNvPr id="27" name="Group 43"/>
              <p:cNvGrpSpPr/>
              <p:nvPr/>
            </p:nvGrpSpPr>
            <p:grpSpPr bwMode="auto">
              <a:xfrm>
                <a:off x="2101" y="2764"/>
                <a:ext cx="816" cy="409"/>
                <a:chOff x="2101" y="2764"/>
                <a:chExt cx="816" cy="409"/>
              </a:xfrm>
            </p:grpSpPr>
            <p:sp>
              <p:nvSpPr>
                <p:cNvPr id="29" name="Rectangle 44"/>
                <p:cNvSpPr>
                  <a:spLocks noChangeArrowheads="1"/>
                </p:cNvSpPr>
                <p:nvPr/>
              </p:nvSpPr>
              <p:spPr bwMode="auto">
                <a:xfrm>
                  <a:off x="2702" y="2764"/>
                  <a:ext cx="215" cy="4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7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2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Rectangle 45"/>
                <p:cNvSpPr>
                  <a:spLocks noChangeArrowheads="1"/>
                </p:cNvSpPr>
                <p:nvPr/>
              </p:nvSpPr>
              <p:spPr bwMode="auto">
                <a:xfrm>
                  <a:off x="2101" y="2777"/>
                  <a:ext cx="437" cy="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3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8" name="Rectangle 46"/>
              <p:cNvSpPr>
                <a:spLocks noChangeArrowheads="1"/>
              </p:cNvSpPr>
              <p:nvPr/>
            </p:nvSpPr>
            <p:spPr bwMode="auto">
              <a:xfrm>
                <a:off x="2515" y="2767"/>
                <a:ext cx="260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5000"/>
                  </a:lnSpc>
                </a:pPr>
                <a:r>
                  <a:rPr lang="zh-CN" altLang="en-US" sz="3200" dirty="0">
                    <a:solidFill>
                      <a:srgbClr val="C00000"/>
                    </a:solidFill>
                  </a:rPr>
                  <a:t>＋</a:t>
                </a:r>
              </a:p>
            </p:txBody>
          </p:sp>
        </p:grpSp>
      </p:grpSp>
      <p:grpSp>
        <p:nvGrpSpPr>
          <p:cNvPr id="33" name="Group 47"/>
          <p:cNvGrpSpPr/>
          <p:nvPr/>
        </p:nvGrpSpPr>
        <p:grpSpPr bwMode="auto">
          <a:xfrm>
            <a:off x="5451423" y="2236920"/>
            <a:ext cx="1081088" cy="1000126"/>
            <a:chOff x="5159" y="2709"/>
            <a:chExt cx="681" cy="630"/>
          </a:xfrm>
        </p:grpSpPr>
        <p:sp>
          <p:nvSpPr>
            <p:cNvPr id="34" name="Rectangle 48"/>
            <p:cNvSpPr>
              <a:spLocks noChangeArrowheads="1"/>
            </p:cNvSpPr>
            <p:nvPr/>
          </p:nvSpPr>
          <p:spPr bwMode="auto">
            <a:xfrm>
              <a:off x="5159" y="2819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  <a:endParaRPr lang="en-US" altLang="zh-CN" sz="3200" b="0" dirty="0">
                <a:solidFill>
                  <a:srgbClr val="C00000"/>
                </a:solidFill>
              </a:endParaRPr>
            </a:p>
          </p:txBody>
        </p:sp>
        <p:grpSp>
          <p:nvGrpSpPr>
            <p:cNvPr id="35" name="Group 49"/>
            <p:cNvGrpSpPr/>
            <p:nvPr/>
          </p:nvGrpSpPr>
          <p:grpSpPr bwMode="auto">
            <a:xfrm>
              <a:off x="5442" y="2709"/>
              <a:ext cx="398" cy="630"/>
              <a:chOff x="5442" y="2709"/>
              <a:chExt cx="398" cy="630"/>
            </a:xfrm>
          </p:grpSpPr>
          <p:sp>
            <p:nvSpPr>
              <p:cNvPr id="36" name="Rectangle 50"/>
              <p:cNvSpPr>
                <a:spLocks noChangeArrowheads="1"/>
              </p:cNvSpPr>
              <p:nvPr/>
            </p:nvSpPr>
            <p:spPr bwMode="auto">
              <a:xfrm>
                <a:off x="5551" y="3029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37" name="Group 51"/>
              <p:cNvGrpSpPr/>
              <p:nvPr/>
            </p:nvGrpSpPr>
            <p:grpSpPr bwMode="auto">
              <a:xfrm>
                <a:off x="5442" y="2709"/>
                <a:ext cx="398" cy="324"/>
                <a:chOff x="4747" y="3364"/>
                <a:chExt cx="398" cy="324"/>
              </a:xfrm>
            </p:grpSpPr>
            <p:sp>
              <p:nvSpPr>
                <p:cNvPr id="38" name="Line 52"/>
                <p:cNvSpPr>
                  <a:spLocks noChangeShapeType="1"/>
                </p:cNvSpPr>
                <p:nvPr/>
              </p:nvSpPr>
              <p:spPr bwMode="auto">
                <a:xfrm>
                  <a:off x="4747" y="3688"/>
                  <a:ext cx="398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39" name="Rectangle 53"/>
                <p:cNvSpPr>
                  <a:spLocks noChangeArrowheads="1"/>
                </p:cNvSpPr>
                <p:nvPr/>
              </p:nvSpPr>
              <p:spPr bwMode="auto">
                <a:xfrm>
                  <a:off x="4781" y="3364"/>
                  <a:ext cx="215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5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40" name="Group 120"/>
          <p:cNvGrpSpPr/>
          <p:nvPr/>
        </p:nvGrpSpPr>
        <p:grpSpPr bwMode="auto">
          <a:xfrm>
            <a:off x="789930" y="2103848"/>
            <a:ext cx="1558925" cy="1103314"/>
            <a:chOff x="1149" y="2709"/>
            <a:chExt cx="982" cy="695"/>
          </a:xfrm>
        </p:grpSpPr>
        <p:grpSp>
          <p:nvGrpSpPr>
            <p:cNvPr id="41" name="Group 121"/>
            <p:cNvGrpSpPr/>
            <p:nvPr/>
          </p:nvGrpSpPr>
          <p:grpSpPr bwMode="auto">
            <a:xfrm>
              <a:off x="1149" y="2737"/>
              <a:ext cx="160" cy="667"/>
              <a:chOff x="662" y="2173"/>
              <a:chExt cx="160" cy="693"/>
            </a:xfrm>
          </p:grpSpPr>
          <p:sp>
            <p:nvSpPr>
              <p:cNvPr id="49" name="Rectangle 122"/>
              <p:cNvSpPr>
                <a:spLocks noChangeArrowheads="1"/>
              </p:cNvSpPr>
              <p:nvPr/>
            </p:nvSpPr>
            <p:spPr bwMode="auto">
              <a:xfrm>
                <a:off x="679" y="2544"/>
                <a:ext cx="143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2" name="Rectangle 125"/>
              <p:cNvSpPr>
                <a:spLocks noChangeArrowheads="1"/>
              </p:cNvSpPr>
              <p:nvPr/>
            </p:nvSpPr>
            <p:spPr bwMode="auto">
              <a:xfrm>
                <a:off x="662" y="2173"/>
                <a:ext cx="143" cy="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2" name="Rectangle 126"/>
            <p:cNvSpPr>
              <a:spLocks noChangeArrowheads="1"/>
            </p:cNvSpPr>
            <p:nvPr/>
          </p:nvSpPr>
          <p:spPr bwMode="auto">
            <a:xfrm>
              <a:off x="1872" y="2893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  <a:latin typeface="Symbol" panose="05050102010706020507" pitchFamily="18" charset="2"/>
                </a:rPr>
                <a:t>＝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sp>
          <p:nvSpPr>
            <p:cNvPr id="43" name="Rectangle 127"/>
            <p:cNvSpPr>
              <a:spLocks noChangeArrowheads="1"/>
            </p:cNvSpPr>
            <p:nvPr/>
          </p:nvSpPr>
          <p:spPr bwMode="auto">
            <a:xfrm>
              <a:off x="1394" y="2958"/>
              <a:ext cx="19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3200" b="0" dirty="0">
                  <a:solidFill>
                    <a:srgbClr val="C00000"/>
                  </a:solidFill>
                  <a:latin typeface="Symbol" panose="05050102010706020507" pitchFamily="18" charset="2"/>
                </a:rPr>
                <a:t>＋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grpSp>
          <p:nvGrpSpPr>
            <p:cNvPr id="44" name="Group 128"/>
            <p:cNvGrpSpPr/>
            <p:nvPr/>
          </p:nvGrpSpPr>
          <p:grpSpPr bwMode="auto">
            <a:xfrm>
              <a:off x="1609" y="2709"/>
              <a:ext cx="261" cy="689"/>
              <a:chOff x="713" y="2150"/>
              <a:chExt cx="261" cy="715"/>
            </a:xfrm>
          </p:grpSpPr>
          <p:sp>
            <p:nvSpPr>
              <p:cNvPr id="45" name="Rectangle 129"/>
              <p:cNvSpPr>
                <a:spLocks noChangeArrowheads="1"/>
              </p:cNvSpPr>
              <p:nvPr/>
            </p:nvSpPr>
            <p:spPr bwMode="auto">
              <a:xfrm>
                <a:off x="713" y="2543"/>
                <a:ext cx="215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46" name="Group 130"/>
              <p:cNvGrpSpPr/>
              <p:nvPr/>
            </p:nvGrpSpPr>
            <p:grpSpPr bwMode="auto">
              <a:xfrm>
                <a:off x="747" y="2150"/>
                <a:ext cx="227" cy="450"/>
                <a:chOff x="747" y="2150"/>
                <a:chExt cx="227" cy="450"/>
              </a:xfrm>
            </p:grpSpPr>
            <p:sp>
              <p:nvSpPr>
                <p:cNvPr id="47" name="Line 131"/>
                <p:cNvSpPr>
                  <a:spLocks noChangeShapeType="1"/>
                </p:cNvSpPr>
                <p:nvPr/>
              </p:nvSpPr>
              <p:spPr bwMode="auto">
                <a:xfrm>
                  <a:off x="747" y="2575"/>
                  <a:ext cx="227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48" name="Rectangle 132"/>
                <p:cNvSpPr>
                  <a:spLocks noChangeArrowheads="1"/>
                </p:cNvSpPr>
                <p:nvPr/>
              </p:nvSpPr>
              <p:spPr bwMode="auto">
                <a:xfrm>
                  <a:off x="784" y="2150"/>
                  <a:ext cx="143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1</a:t>
                  </a:r>
                </a:p>
              </p:txBody>
            </p:sp>
          </p:grpSp>
        </p:grpSp>
      </p:grpSp>
      <p:sp>
        <p:nvSpPr>
          <p:cNvPr id="53" name="Line 131"/>
          <p:cNvSpPr>
            <a:spLocks noChangeShapeType="1"/>
          </p:cNvSpPr>
          <p:nvPr/>
        </p:nvSpPr>
        <p:spPr bwMode="auto">
          <a:xfrm>
            <a:off x="655503" y="2751271"/>
            <a:ext cx="523365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rgbClr val="C00000"/>
              </a:solidFill>
            </a:endParaRPr>
          </a:p>
        </p:txBody>
      </p:sp>
      <p:grpSp>
        <p:nvGrpSpPr>
          <p:cNvPr id="84" name="Group 120"/>
          <p:cNvGrpSpPr/>
          <p:nvPr/>
        </p:nvGrpSpPr>
        <p:grpSpPr bwMode="auto">
          <a:xfrm>
            <a:off x="817995" y="3806392"/>
            <a:ext cx="1644650" cy="1103314"/>
            <a:chOff x="1149" y="2709"/>
            <a:chExt cx="1036" cy="695"/>
          </a:xfrm>
        </p:grpSpPr>
        <p:grpSp>
          <p:nvGrpSpPr>
            <p:cNvPr id="85" name="Group 121"/>
            <p:cNvGrpSpPr/>
            <p:nvPr/>
          </p:nvGrpSpPr>
          <p:grpSpPr bwMode="auto">
            <a:xfrm>
              <a:off x="1149" y="2737"/>
              <a:ext cx="160" cy="667"/>
              <a:chOff x="662" y="2173"/>
              <a:chExt cx="160" cy="693"/>
            </a:xfrm>
          </p:grpSpPr>
          <p:sp>
            <p:nvSpPr>
              <p:cNvPr id="93" name="Rectangle 122"/>
              <p:cNvSpPr>
                <a:spLocks noChangeArrowheads="1"/>
              </p:cNvSpPr>
              <p:nvPr/>
            </p:nvSpPr>
            <p:spPr bwMode="auto">
              <a:xfrm>
                <a:off x="679" y="2544"/>
                <a:ext cx="143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4" name="Rectangle 125"/>
              <p:cNvSpPr>
                <a:spLocks noChangeArrowheads="1"/>
              </p:cNvSpPr>
              <p:nvPr/>
            </p:nvSpPr>
            <p:spPr bwMode="auto">
              <a:xfrm>
                <a:off x="662" y="2173"/>
                <a:ext cx="143" cy="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6" name="Rectangle 126"/>
            <p:cNvSpPr>
              <a:spLocks noChangeArrowheads="1"/>
            </p:cNvSpPr>
            <p:nvPr/>
          </p:nvSpPr>
          <p:spPr bwMode="auto">
            <a:xfrm>
              <a:off x="1926" y="2893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  <a:latin typeface="Symbol" panose="05050102010706020507" pitchFamily="18" charset="2"/>
                </a:rPr>
                <a:t>＝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sp>
          <p:nvSpPr>
            <p:cNvPr id="87" name="Rectangle 127"/>
            <p:cNvSpPr>
              <a:spLocks noChangeArrowheads="1"/>
            </p:cNvSpPr>
            <p:nvPr/>
          </p:nvSpPr>
          <p:spPr bwMode="auto">
            <a:xfrm>
              <a:off x="1394" y="2958"/>
              <a:ext cx="19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3200" b="0" dirty="0">
                  <a:solidFill>
                    <a:srgbClr val="C00000"/>
                  </a:solidFill>
                  <a:latin typeface="Symbol" panose="05050102010706020507" pitchFamily="18" charset="2"/>
                </a:rPr>
                <a:t>＋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grpSp>
          <p:nvGrpSpPr>
            <p:cNvPr id="88" name="Group 128"/>
            <p:cNvGrpSpPr/>
            <p:nvPr/>
          </p:nvGrpSpPr>
          <p:grpSpPr bwMode="auto">
            <a:xfrm>
              <a:off x="1563" y="2709"/>
              <a:ext cx="358" cy="690"/>
              <a:chOff x="667" y="2150"/>
              <a:chExt cx="358" cy="716"/>
            </a:xfrm>
          </p:grpSpPr>
          <p:sp>
            <p:nvSpPr>
              <p:cNvPr id="89" name="Rectangle 129"/>
              <p:cNvSpPr>
                <a:spLocks noChangeArrowheads="1"/>
              </p:cNvSpPr>
              <p:nvPr/>
            </p:nvSpPr>
            <p:spPr bwMode="auto">
              <a:xfrm>
                <a:off x="667" y="2544"/>
                <a:ext cx="358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24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90" name="Group 130"/>
              <p:cNvGrpSpPr/>
              <p:nvPr/>
            </p:nvGrpSpPr>
            <p:grpSpPr bwMode="auto">
              <a:xfrm>
                <a:off x="747" y="2150"/>
                <a:ext cx="278" cy="425"/>
                <a:chOff x="747" y="2150"/>
                <a:chExt cx="278" cy="425"/>
              </a:xfrm>
            </p:grpSpPr>
            <p:sp>
              <p:nvSpPr>
                <p:cNvPr id="91" name="Line 131"/>
                <p:cNvSpPr>
                  <a:spLocks noChangeShapeType="1"/>
                </p:cNvSpPr>
                <p:nvPr/>
              </p:nvSpPr>
              <p:spPr bwMode="auto">
                <a:xfrm>
                  <a:off x="747" y="2575"/>
                  <a:ext cx="278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92" name="Rectangle 132"/>
                <p:cNvSpPr>
                  <a:spLocks noChangeArrowheads="1"/>
                </p:cNvSpPr>
                <p:nvPr/>
              </p:nvSpPr>
              <p:spPr bwMode="auto">
                <a:xfrm>
                  <a:off x="784" y="2150"/>
                  <a:ext cx="143" cy="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5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95" name="Line 131"/>
          <p:cNvSpPr>
            <a:spLocks noChangeShapeType="1"/>
          </p:cNvSpPr>
          <p:nvPr/>
        </p:nvSpPr>
        <p:spPr bwMode="auto">
          <a:xfrm>
            <a:off x="683568" y="4453815"/>
            <a:ext cx="523365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rgbClr val="C00000"/>
              </a:solidFill>
            </a:endParaRPr>
          </a:p>
        </p:txBody>
      </p:sp>
      <p:grpSp>
        <p:nvGrpSpPr>
          <p:cNvPr id="96" name="Group 86"/>
          <p:cNvGrpSpPr/>
          <p:nvPr/>
        </p:nvGrpSpPr>
        <p:grpSpPr bwMode="auto">
          <a:xfrm>
            <a:off x="2529547" y="3768561"/>
            <a:ext cx="1960565" cy="1220786"/>
            <a:chOff x="2028" y="2687"/>
            <a:chExt cx="1235" cy="769"/>
          </a:xfrm>
        </p:grpSpPr>
        <p:grpSp>
          <p:nvGrpSpPr>
            <p:cNvPr id="97" name="Group 71"/>
            <p:cNvGrpSpPr/>
            <p:nvPr/>
          </p:nvGrpSpPr>
          <p:grpSpPr bwMode="auto">
            <a:xfrm>
              <a:off x="2028" y="2687"/>
              <a:ext cx="976" cy="769"/>
              <a:chOff x="2028" y="2687"/>
              <a:chExt cx="976" cy="769"/>
            </a:xfrm>
          </p:grpSpPr>
          <p:grpSp>
            <p:nvGrpSpPr>
              <p:cNvPr id="99" name="Group 25"/>
              <p:cNvGrpSpPr/>
              <p:nvPr/>
            </p:nvGrpSpPr>
            <p:grpSpPr bwMode="auto">
              <a:xfrm>
                <a:off x="2028" y="2710"/>
                <a:ext cx="358" cy="746"/>
                <a:chOff x="2738" y="2156"/>
                <a:chExt cx="358" cy="746"/>
              </a:xfrm>
            </p:grpSpPr>
            <p:sp>
              <p:nvSpPr>
                <p:cNvPr id="106" name="Rectangle 29"/>
                <p:cNvSpPr>
                  <a:spLocks noChangeArrowheads="1"/>
                </p:cNvSpPr>
                <p:nvPr/>
              </p:nvSpPr>
              <p:spPr bwMode="auto">
                <a:xfrm>
                  <a:off x="2785" y="2156"/>
                  <a:ext cx="287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20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107" name="Group 26"/>
                <p:cNvGrpSpPr/>
                <p:nvPr/>
              </p:nvGrpSpPr>
              <p:grpSpPr bwMode="auto">
                <a:xfrm>
                  <a:off x="2738" y="2499"/>
                  <a:ext cx="358" cy="403"/>
                  <a:chOff x="2738" y="2499"/>
                  <a:chExt cx="358" cy="403"/>
                </a:xfrm>
              </p:grpSpPr>
              <p:sp>
                <p:nvSpPr>
                  <p:cNvPr id="108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2738" y="2499"/>
                    <a:ext cx="358" cy="40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</a:t>
                    </a:r>
                    <a:r>
                      <a:rPr lang="en-US" altLang="zh-CN" sz="3200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24</a:t>
                    </a:r>
                    <a:endPara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09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738" y="2538"/>
                    <a:ext cx="343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  <p:sp>
            <p:nvSpPr>
              <p:cNvPr id="100" name="Rectangle 30"/>
              <p:cNvSpPr>
                <a:spLocks noChangeArrowheads="1"/>
              </p:cNvSpPr>
              <p:nvPr/>
            </p:nvSpPr>
            <p:spPr bwMode="auto">
              <a:xfrm>
                <a:off x="2365" y="2937"/>
                <a:ext cx="260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C00000"/>
                    </a:solidFill>
                  </a:rPr>
                  <a:t>＋</a:t>
                </a:r>
              </a:p>
            </p:txBody>
          </p:sp>
          <p:grpSp>
            <p:nvGrpSpPr>
              <p:cNvPr id="101" name="Group 31"/>
              <p:cNvGrpSpPr/>
              <p:nvPr/>
            </p:nvGrpSpPr>
            <p:grpSpPr bwMode="auto">
              <a:xfrm>
                <a:off x="2572" y="2687"/>
                <a:ext cx="432" cy="765"/>
                <a:chOff x="2823" y="2142"/>
                <a:chExt cx="432" cy="765"/>
              </a:xfrm>
            </p:grpSpPr>
            <p:grpSp>
              <p:nvGrpSpPr>
                <p:cNvPr id="102" name="Group 32"/>
                <p:cNvGrpSpPr/>
                <p:nvPr/>
              </p:nvGrpSpPr>
              <p:grpSpPr bwMode="auto">
                <a:xfrm>
                  <a:off x="2893" y="2504"/>
                  <a:ext cx="362" cy="403"/>
                  <a:chOff x="2893" y="2504"/>
                  <a:chExt cx="362" cy="403"/>
                </a:xfrm>
              </p:grpSpPr>
              <p:sp>
                <p:nvSpPr>
                  <p:cNvPr id="104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893" y="2504"/>
                    <a:ext cx="358" cy="40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</a:t>
                    </a:r>
                    <a:r>
                      <a:rPr lang="en-US" altLang="zh-CN" sz="3200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24</a:t>
                    </a:r>
                    <a:endPara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05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2917" y="2548"/>
                    <a:ext cx="338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  <p:sp>
              <p:nvSpPr>
                <p:cNvPr id="103" name="Rectangle 35"/>
                <p:cNvSpPr>
                  <a:spLocks noChangeArrowheads="1"/>
                </p:cNvSpPr>
                <p:nvPr/>
              </p:nvSpPr>
              <p:spPr bwMode="auto">
                <a:xfrm>
                  <a:off x="2823" y="2142"/>
                  <a:ext cx="358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5</a:t>
                  </a:r>
                </a:p>
              </p:txBody>
            </p:sp>
          </p:grpSp>
        </p:grpSp>
        <p:sp>
          <p:nvSpPr>
            <p:cNvPr id="98" name="Rectangle 36"/>
            <p:cNvSpPr>
              <a:spLocks noChangeArrowheads="1"/>
            </p:cNvSpPr>
            <p:nvPr/>
          </p:nvSpPr>
          <p:spPr bwMode="auto">
            <a:xfrm>
              <a:off x="3004" y="2879"/>
              <a:ext cx="259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</a:p>
          </p:txBody>
        </p:sp>
      </p:grpSp>
      <p:grpSp>
        <p:nvGrpSpPr>
          <p:cNvPr id="110" name="Group 38"/>
          <p:cNvGrpSpPr/>
          <p:nvPr/>
        </p:nvGrpSpPr>
        <p:grpSpPr bwMode="auto">
          <a:xfrm>
            <a:off x="4481280" y="3793973"/>
            <a:ext cx="1077914" cy="1219203"/>
            <a:chOff x="2322" y="2748"/>
            <a:chExt cx="679" cy="768"/>
          </a:xfrm>
        </p:grpSpPr>
        <p:grpSp>
          <p:nvGrpSpPr>
            <p:cNvPr id="111" name="Group 39"/>
            <p:cNvGrpSpPr/>
            <p:nvPr/>
          </p:nvGrpSpPr>
          <p:grpSpPr bwMode="auto">
            <a:xfrm>
              <a:off x="2349" y="3113"/>
              <a:ext cx="652" cy="403"/>
              <a:chOff x="2349" y="3113"/>
              <a:chExt cx="652" cy="403"/>
            </a:xfrm>
          </p:grpSpPr>
          <p:sp>
            <p:nvSpPr>
              <p:cNvPr id="117" name="Line 40"/>
              <p:cNvSpPr>
                <a:spLocks noChangeShapeType="1"/>
              </p:cNvSpPr>
              <p:nvPr/>
            </p:nvSpPr>
            <p:spPr bwMode="auto">
              <a:xfrm>
                <a:off x="2349" y="3155"/>
                <a:ext cx="652" cy="0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118" name="Rectangle 41"/>
              <p:cNvSpPr>
                <a:spLocks noChangeArrowheads="1"/>
              </p:cNvSpPr>
              <p:nvPr/>
            </p:nvSpPr>
            <p:spPr bwMode="auto">
              <a:xfrm>
                <a:off x="2504" y="3113"/>
                <a:ext cx="324" cy="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24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2" name="Group 42"/>
            <p:cNvGrpSpPr/>
            <p:nvPr/>
          </p:nvGrpSpPr>
          <p:grpSpPr bwMode="auto">
            <a:xfrm>
              <a:off x="2322" y="2748"/>
              <a:ext cx="647" cy="472"/>
              <a:chOff x="2322" y="2748"/>
              <a:chExt cx="647" cy="472"/>
            </a:xfrm>
          </p:grpSpPr>
          <p:grpSp>
            <p:nvGrpSpPr>
              <p:cNvPr id="113" name="Group 43"/>
              <p:cNvGrpSpPr/>
              <p:nvPr/>
            </p:nvGrpSpPr>
            <p:grpSpPr bwMode="auto">
              <a:xfrm>
                <a:off x="2322" y="2748"/>
                <a:ext cx="647" cy="472"/>
                <a:chOff x="2322" y="2748"/>
                <a:chExt cx="647" cy="472"/>
              </a:xfrm>
            </p:grpSpPr>
            <p:sp>
              <p:nvSpPr>
                <p:cNvPr id="115" name="Rectangle 44"/>
                <p:cNvSpPr>
                  <a:spLocks noChangeArrowheads="1"/>
                </p:cNvSpPr>
                <p:nvPr/>
              </p:nvSpPr>
              <p:spPr bwMode="auto">
                <a:xfrm>
                  <a:off x="2754" y="2764"/>
                  <a:ext cx="215" cy="4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7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5</a:t>
                  </a:r>
                </a:p>
              </p:txBody>
            </p:sp>
            <p:sp>
              <p:nvSpPr>
                <p:cNvPr id="116" name="Rectangle 45"/>
                <p:cNvSpPr>
                  <a:spLocks noChangeArrowheads="1"/>
                </p:cNvSpPr>
                <p:nvPr/>
              </p:nvSpPr>
              <p:spPr bwMode="auto">
                <a:xfrm>
                  <a:off x="2322" y="2748"/>
                  <a:ext cx="324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20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14" name="Rectangle 46"/>
              <p:cNvSpPr>
                <a:spLocks noChangeArrowheads="1"/>
              </p:cNvSpPr>
              <p:nvPr/>
            </p:nvSpPr>
            <p:spPr bwMode="auto">
              <a:xfrm>
                <a:off x="2567" y="2767"/>
                <a:ext cx="260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5000"/>
                  </a:lnSpc>
                </a:pPr>
                <a:r>
                  <a:rPr lang="zh-CN" altLang="en-US" sz="3200" dirty="0">
                    <a:solidFill>
                      <a:srgbClr val="C00000"/>
                    </a:solidFill>
                  </a:rPr>
                  <a:t>＋</a:t>
                </a:r>
              </a:p>
            </p:txBody>
          </p:sp>
        </p:grpSp>
      </p:grpSp>
      <p:grpSp>
        <p:nvGrpSpPr>
          <p:cNvPr id="119" name="Group 47"/>
          <p:cNvGrpSpPr/>
          <p:nvPr/>
        </p:nvGrpSpPr>
        <p:grpSpPr bwMode="auto">
          <a:xfrm>
            <a:off x="5612838" y="3938156"/>
            <a:ext cx="1081088" cy="1000126"/>
            <a:chOff x="5159" y="2709"/>
            <a:chExt cx="681" cy="630"/>
          </a:xfrm>
        </p:grpSpPr>
        <p:sp>
          <p:nvSpPr>
            <p:cNvPr id="120" name="Rectangle 48"/>
            <p:cNvSpPr>
              <a:spLocks noChangeArrowheads="1"/>
            </p:cNvSpPr>
            <p:nvPr/>
          </p:nvSpPr>
          <p:spPr bwMode="auto">
            <a:xfrm>
              <a:off x="5159" y="2819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  <a:endParaRPr lang="en-US" altLang="zh-CN" sz="3200" b="0" dirty="0">
                <a:solidFill>
                  <a:srgbClr val="C00000"/>
                </a:solidFill>
              </a:endParaRPr>
            </a:p>
          </p:txBody>
        </p:sp>
        <p:grpSp>
          <p:nvGrpSpPr>
            <p:cNvPr id="121" name="Group 49"/>
            <p:cNvGrpSpPr/>
            <p:nvPr/>
          </p:nvGrpSpPr>
          <p:grpSpPr bwMode="auto">
            <a:xfrm>
              <a:off x="5430" y="2709"/>
              <a:ext cx="410" cy="630"/>
              <a:chOff x="5430" y="2709"/>
              <a:chExt cx="410" cy="630"/>
            </a:xfrm>
          </p:grpSpPr>
          <p:sp>
            <p:nvSpPr>
              <p:cNvPr id="122" name="Rectangle 50"/>
              <p:cNvSpPr>
                <a:spLocks noChangeArrowheads="1"/>
              </p:cNvSpPr>
              <p:nvPr/>
            </p:nvSpPr>
            <p:spPr bwMode="auto">
              <a:xfrm>
                <a:off x="5505" y="3029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24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123" name="Group 51"/>
              <p:cNvGrpSpPr/>
              <p:nvPr/>
            </p:nvGrpSpPr>
            <p:grpSpPr bwMode="auto">
              <a:xfrm>
                <a:off x="5430" y="2709"/>
                <a:ext cx="410" cy="324"/>
                <a:chOff x="4735" y="3364"/>
                <a:chExt cx="410" cy="324"/>
              </a:xfrm>
            </p:grpSpPr>
            <p:sp>
              <p:nvSpPr>
                <p:cNvPr id="124" name="Line 52"/>
                <p:cNvSpPr>
                  <a:spLocks noChangeShapeType="1"/>
                </p:cNvSpPr>
                <p:nvPr/>
              </p:nvSpPr>
              <p:spPr bwMode="auto">
                <a:xfrm>
                  <a:off x="4747" y="3688"/>
                  <a:ext cx="398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125" name="Rectangle 53"/>
                <p:cNvSpPr>
                  <a:spLocks noChangeArrowheads="1"/>
                </p:cNvSpPr>
                <p:nvPr/>
              </p:nvSpPr>
              <p:spPr bwMode="auto">
                <a:xfrm>
                  <a:off x="4735" y="3364"/>
                  <a:ext cx="358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25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-9525" y="4568825"/>
            <a:ext cx="8685981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危险垃圾多还是食品残渣多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？它们的差占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生活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垃圾总量的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几分之几？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179512" y="789761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</a:rPr>
              <a:t>1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9632" y="680739"/>
            <a:ext cx="7786687" cy="85090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人们在日常生活中产生的垃圾叫做生活垃圾。</a:t>
            </a:r>
          </a:p>
        </p:txBody>
      </p:sp>
      <p:pic>
        <p:nvPicPr>
          <p:cNvPr id="6" name="Picture 139" descr="u6jx02_3_2345看图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908720"/>
            <a:ext cx="4147199" cy="392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1627234" y="774330"/>
            <a:ext cx="2593479" cy="2208213"/>
          </a:xfrm>
          <a:prstGeom prst="wave">
            <a:avLst>
              <a:gd name="adj1" fmla="val 7259"/>
              <a:gd name="adj2" fmla="val -619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t" anchorCtr="0"/>
          <a:lstStyle/>
          <a:p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危险垃圾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4425997" y="815605"/>
            <a:ext cx="2745209" cy="2208213"/>
          </a:xfrm>
          <a:prstGeom prst="wave">
            <a:avLst>
              <a:gd name="adj1" fmla="val 7259"/>
              <a:gd name="adj2" fmla="val -619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t" anchorCtr="0"/>
          <a:lstStyle/>
          <a:p>
            <a:pPr algn="ctr"/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食物残渣</a:t>
            </a:r>
            <a:endParaRPr lang="zh-CN" altLang="en-US" sz="36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539552" y="3622675"/>
            <a:ext cx="7151886" cy="2147888"/>
          </a:xfrm>
          <a:prstGeom prst="cloudCallout">
            <a:avLst>
              <a:gd name="adj1" fmla="val 60042"/>
              <a:gd name="adj2" fmla="val 59315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</a:t>
            </a:r>
            <a:endParaRPr lang="zh-CN" altLang="en-US" sz="36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Rectangle 127"/>
          <p:cNvSpPr>
            <a:spLocks noChangeArrowheads="1"/>
          </p:cNvSpPr>
          <p:nvPr/>
        </p:nvSpPr>
        <p:spPr bwMode="auto">
          <a:xfrm>
            <a:off x="1929470" y="4341196"/>
            <a:ext cx="304800" cy="492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Symbol" panose="05050102010706020507" pitchFamily="18" charset="2"/>
              </a:rPr>
              <a:t>＞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grpSp>
        <p:nvGrpSpPr>
          <p:cNvPr id="17" name="Group 128"/>
          <p:cNvGrpSpPr/>
          <p:nvPr/>
        </p:nvGrpSpPr>
        <p:grpSpPr bwMode="auto">
          <a:xfrm>
            <a:off x="5436096" y="1729289"/>
            <a:ext cx="647701" cy="1024949"/>
            <a:chOff x="713" y="2195"/>
            <a:chExt cx="408" cy="670"/>
          </a:xfrm>
        </p:grpSpPr>
        <p:sp>
          <p:nvSpPr>
            <p:cNvPr id="18" name="Rectangle 129"/>
            <p:cNvSpPr>
              <a:spLocks noChangeArrowheads="1"/>
            </p:cNvSpPr>
            <p:nvPr/>
          </p:nvSpPr>
          <p:spPr bwMode="auto">
            <a:xfrm>
              <a:off x="713" y="2543"/>
              <a:ext cx="358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10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9" name="Group 130"/>
            <p:cNvGrpSpPr/>
            <p:nvPr/>
          </p:nvGrpSpPr>
          <p:grpSpPr bwMode="auto">
            <a:xfrm>
              <a:off x="747" y="2195"/>
              <a:ext cx="374" cy="399"/>
              <a:chOff x="747" y="2195"/>
              <a:chExt cx="374" cy="399"/>
            </a:xfrm>
          </p:grpSpPr>
          <p:sp>
            <p:nvSpPr>
              <p:cNvPr id="20" name="Line 131"/>
              <p:cNvSpPr>
                <a:spLocks noChangeShapeType="1"/>
              </p:cNvSpPr>
              <p:nvPr/>
            </p:nvSpPr>
            <p:spPr bwMode="auto">
              <a:xfrm>
                <a:off x="747" y="2575"/>
                <a:ext cx="374" cy="0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21" name="Rectangle 132"/>
              <p:cNvSpPr>
                <a:spLocks noChangeArrowheads="1"/>
              </p:cNvSpPr>
              <p:nvPr/>
            </p:nvSpPr>
            <p:spPr bwMode="auto">
              <a:xfrm>
                <a:off x="877" y="2195"/>
                <a:ext cx="143" cy="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615393" y="1652807"/>
            <a:ext cx="523365" cy="1058864"/>
            <a:chOff x="687030" y="3977506"/>
            <a:chExt cx="523365" cy="1058864"/>
          </a:xfrm>
        </p:grpSpPr>
        <p:grpSp>
          <p:nvGrpSpPr>
            <p:cNvPr id="14" name="Group 121"/>
            <p:cNvGrpSpPr/>
            <p:nvPr/>
          </p:nvGrpSpPr>
          <p:grpSpPr bwMode="auto">
            <a:xfrm>
              <a:off x="698500" y="3977506"/>
              <a:ext cx="455613" cy="1058864"/>
              <a:chOff x="595" y="2173"/>
              <a:chExt cx="287" cy="693"/>
            </a:xfrm>
          </p:grpSpPr>
          <p:sp>
            <p:nvSpPr>
              <p:cNvPr id="22" name="Rectangle 122"/>
              <p:cNvSpPr>
                <a:spLocks noChangeArrowheads="1"/>
              </p:cNvSpPr>
              <p:nvPr/>
            </p:nvSpPr>
            <p:spPr bwMode="auto">
              <a:xfrm>
                <a:off x="595" y="2544"/>
                <a:ext cx="287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" name="Rectangle 125"/>
              <p:cNvSpPr>
                <a:spLocks noChangeArrowheads="1"/>
              </p:cNvSpPr>
              <p:nvPr/>
            </p:nvSpPr>
            <p:spPr bwMode="auto">
              <a:xfrm>
                <a:off x="662" y="2173"/>
                <a:ext cx="143" cy="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</p:grpSp>
        <p:sp>
          <p:nvSpPr>
            <p:cNvPr id="26" name="Line 131"/>
            <p:cNvSpPr>
              <a:spLocks noChangeShapeType="1"/>
            </p:cNvSpPr>
            <p:nvPr/>
          </p:nvSpPr>
          <p:spPr bwMode="auto">
            <a:xfrm>
              <a:off x="687030" y="4571819"/>
              <a:ext cx="523365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C00000"/>
                </a:solidFill>
              </a:endParaRPr>
            </a:p>
          </p:txBody>
        </p:sp>
      </p:grpSp>
      <p:grpSp>
        <p:nvGrpSpPr>
          <p:cNvPr id="28" name="Group 128"/>
          <p:cNvGrpSpPr/>
          <p:nvPr/>
        </p:nvGrpSpPr>
        <p:grpSpPr bwMode="auto">
          <a:xfrm>
            <a:off x="2507700" y="4031451"/>
            <a:ext cx="647701" cy="1020360"/>
            <a:chOff x="702" y="2198"/>
            <a:chExt cx="408" cy="667"/>
          </a:xfrm>
        </p:grpSpPr>
        <p:sp>
          <p:nvSpPr>
            <p:cNvPr id="29" name="Rectangle 129"/>
            <p:cNvSpPr>
              <a:spLocks noChangeArrowheads="1"/>
            </p:cNvSpPr>
            <p:nvPr/>
          </p:nvSpPr>
          <p:spPr bwMode="auto">
            <a:xfrm>
              <a:off x="713" y="2543"/>
              <a:ext cx="358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20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30" name="Group 130"/>
            <p:cNvGrpSpPr/>
            <p:nvPr/>
          </p:nvGrpSpPr>
          <p:grpSpPr bwMode="auto">
            <a:xfrm>
              <a:off x="702" y="2198"/>
              <a:ext cx="408" cy="399"/>
              <a:chOff x="702" y="2198"/>
              <a:chExt cx="408" cy="399"/>
            </a:xfrm>
          </p:grpSpPr>
          <p:sp>
            <p:nvSpPr>
              <p:cNvPr id="31" name="Line 131"/>
              <p:cNvSpPr>
                <a:spLocks noChangeShapeType="1"/>
              </p:cNvSpPr>
              <p:nvPr/>
            </p:nvSpPr>
            <p:spPr bwMode="auto">
              <a:xfrm>
                <a:off x="702" y="2575"/>
                <a:ext cx="408" cy="0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32" name="Rectangle 132"/>
              <p:cNvSpPr>
                <a:spLocks noChangeArrowheads="1"/>
              </p:cNvSpPr>
              <p:nvPr/>
            </p:nvSpPr>
            <p:spPr bwMode="auto">
              <a:xfrm>
                <a:off x="848" y="2198"/>
                <a:ext cx="143" cy="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266839" y="3992946"/>
            <a:ext cx="523365" cy="1058864"/>
            <a:chOff x="687030" y="3977506"/>
            <a:chExt cx="523365" cy="1058864"/>
          </a:xfrm>
        </p:grpSpPr>
        <p:grpSp>
          <p:nvGrpSpPr>
            <p:cNvPr id="34" name="Group 121"/>
            <p:cNvGrpSpPr/>
            <p:nvPr/>
          </p:nvGrpSpPr>
          <p:grpSpPr bwMode="auto">
            <a:xfrm>
              <a:off x="698500" y="3977506"/>
              <a:ext cx="455613" cy="1058864"/>
              <a:chOff x="595" y="2173"/>
              <a:chExt cx="287" cy="693"/>
            </a:xfrm>
          </p:grpSpPr>
          <p:sp>
            <p:nvSpPr>
              <p:cNvPr id="36" name="Rectangle 122"/>
              <p:cNvSpPr>
                <a:spLocks noChangeArrowheads="1"/>
              </p:cNvSpPr>
              <p:nvPr/>
            </p:nvSpPr>
            <p:spPr bwMode="auto">
              <a:xfrm>
                <a:off x="595" y="2544"/>
                <a:ext cx="287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37" name="Rectangle 125"/>
              <p:cNvSpPr>
                <a:spLocks noChangeArrowheads="1"/>
              </p:cNvSpPr>
              <p:nvPr/>
            </p:nvSpPr>
            <p:spPr bwMode="auto">
              <a:xfrm>
                <a:off x="662" y="2173"/>
                <a:ext cx="143" cy="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</p:grpSp>
        <p:sp>
          <p:nvSpPr>
            <p:cNvPr id="35" name="Line 131"/>
            <p:cNvSpPr>
              <a:spLocks noChangeShapeType="1"/>
            </p:cNvSpPr>
            <p:nvPr/>
          </p:nvSpPr>
          <p:spPr bwMode="auto">
            <a:xfrm>
              <a:off x="687030" y="4571819"/>
              <a:ext cx="523365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C00000"/>
                </a:solidFill>
              </a:endParaRPr>
            </a:p>
          </p:txBody>
        </p:sp>
      </p:grpSp>
      <p:sp>
        <p:nvSpPr>
          <p:cNvPr id="43" name="Rectangle 127"/>
          <p:cNvSpPr>
            <a:spLocks noChangeArrowheads="1"/>
          </p:cNvSpPr>
          <p:nvPr/>
        </p:nvSpPr>
        <p:spPr bwMode="auto">
          <a:xfrm>
            <a:off x="5873141" y="4365104"/>
            <a:ext cx="304800" cy="492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Symbol" panose="05050102010706020507" pitchFamily="18" charset="2"/>
              </a:rPr>
              <a:t>-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grpSp>
        <p:nvGrpSpPr>
          <p:cNvPr id="44" name="Group 128"/>
          <p:cNvGrpSpPr/>
          <p:nvPr/>
        </p:nvGrpSpPr>
        <p:grpSpPr bwMode="auto">
          <a:xfrm>
            <a:off x="6245688" y="4040871"/>
            <a:ext cx="647701" cy="1020360"/>
            <a:chOff x="702" y="2198"/>
            <a:chExt cx="408" cy="667"/>
          </a:xfrm>
        </p:grpSpPr>
        <p:sp>
          <p:nvSpPr>
            <p:cNvPr id="45" name="Rectangle 129"/>
            <p:cNvSpPr>
              <a:spLocks noChangeArrowheads="1"/>
            </p:cNvSpPr>
            <p:nvPr/>
          </p:nvSpPr>
          <p:spPr bwMode="auto">
            <a:xfrm>
              <a:off x="713" y="2543"/>
              <a:ext cx="358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20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46" name="Group 130"/>
            <p:cNvGrpSpPr/>
            <p:nvPr/>
          </p:nvGrpSpPr>
          <p:grpSpPr bwMode="auto">
            <a:xfrm>
              <a:off x="702" y="2198"/>
              <a:ext cx="408" cy="399"/>
              <a:chOff x="702" y="2198"/>
              <a:chExt cx="408" cy="399"/>
            </a:xfrm>
          </p:grpSpPr>
          <p:sp>
            <p:nvSpPr>
              <p:cNvPr id="47" name="Line 131"/>
              <p:cNvSpPr>
                <a:spLocks noChangeShapeType="1"/>
              </p:cNvSpPr>
              <p:nvPr/>
            </p:nvSpPr>
            <p:spPr bwMode="auto">
              <a:xfrm>
                <a:off x="702" y="2575"/>
                <a:ext cx="408" cy="0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48" name="Rectangle 132"/>
              <p:cNvSpPr>
                <a:spLocks noChangeArrowheads="1"/>
              </p:cNvSpPr>
              <p:nvPr/>
            </p:nvSpPr>
            <p:spPr bwMode="auto">
              <a:xfrm>
                <a:off x="848" y="2198"/>
                <a:ext cx="143" cy="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5210510" y="4037176"/>
            <a:ext cx="523365" cy="1058864"/>
            <a:chOff x="687030" y="3977506"/>
            <a:chExt cx="523365" cy="1058864"/>
          </a:xfrm>
        </p:grpSpPr>
        <p:grpSp>
          <p:nvGrpSpPr>
            <p:cNvPr id="50" name="Group 121"/>
            <p:cNvGrpSpPr/>
            <p:nvPr/>
          </p:nvGrpSpPr>
          <p:grpSpPr bwMode="auto">
            <a:xfrm>
              <a:off x="698500" y="3977506"/>
              <a:ext cx="455613" cy="1058864"/>
              <a:chOff x="595" y="2173"/>
              <a:chExt cx="287" cy="693"/>
            </a:xfrm>
          </p:grpSpPr>
          <p:sp>
            <p:nvSpPr>
              <p:cNvPr id="52" name="Rectangle 122"/>
              <p:cNvSpPr>
                <a:spLocks noChangeArrowheads="1"/>
              </p:cNvSpPr>
              <p:nvPr/>
            </p:nvSpPr>
            <p:spPr bwMode="auto">
              <a:xfrm>
                <a:off x="595" y="2544"/>
                <a:ext cx="287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53" name="Rectangle 125"/>
              <p:cNvSpPr>
                <a:spLocks noChangeArrowheads="1"/>
              </p:cNvSpPr>
              <p:nvPr/>
            </p:nvSpPr>
            <p:spPr bwMode="auto">
              <a:xfrm>
                <a:off x="662" y="2173"/>
                <a:ext cx="143" cy="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</p:grpSp>
        <p:sp>
          <p:nvSpPr>
            <p:cNvPr id="51" name="Line 131"/>
            <p:cNvSpPr>
              <a:spLocks noChangeShapeType="1"/>
            </p:cNvSpPr>
            <p:nvPr/>
          </p:nvSpPr>
          <p:spPr bwMode="auto">
            <a:xfrm>
              <a:off x="687030" y="4571819"/>
              <a:ext cx="523365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C00000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110818" y="4318665"/>
            <a:ext cx="21323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所以应该</a:t>
            </a:r>
            <a:endParaRPr lang="zh-CN" altLang="en-US" sz="36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 autoUpdateAnimBg="0"/>
      <p:bldP spid="13316" grpId="0" animBg="1" autoUpdateAnimBg="0"/>
      <p:bldP spid="13318" grpId="0" bldLvl="0" animBg="1" autoUpdateAnimBg="0"/>
      <p:bldP spid="16" grpId="0"/>
      <p:bldP spid="43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86"/>
          <p:cNvGrpSpPr/>
          <p:nvPr/>
        </p:nvGrpSpPr>
        <p:grpSpPr bwMode="auto">
          <a:xfrm>
            <a:off x="3259425" y="3259171"/>
            <a:ext cx="2106615" cy="1154111"/>
            <a:chOff x="1936" y="2687"/>
            <a:chExt cx="1327" cy="727"/>
          </a:xfrm>
        </p:grpSpPr>
        <p:grpSp>
          <p:nvGrpSpPr>
            <p:cNvPr id="24" name="Group 71"/>
            <p:cNvGrpSpPr/>
            <p:nvPr/>
          </p:nvGrpSpPr>
          <p:grpSpPr bwMode="auto">
            <a:xfrm>
              <a:off x="1936" y="2687"/>
              <a:ext cx="1068" cy="727"/>
              <a:chOff x="1936" y="2687"/>
              <a:chExt cx="1068" cy="727"/>
            </a:xfrm>
          </p:grpSpPr>
          <p:grpSp>
            <p:nvGrpSpPr>
              <p:cNvPr id="26" name="Group 25"/>
              <p:cNvGrpSpPr/>
              <p:nvPr/>
            </p:nvGrpSpPr>
            <p:grpSpPr bwMode="auto">
              <a:xfrm>
                <a:off x="1936" y="2710"/>
                <a:ext cx="450" cy="704"/>
                <a:chOff x="2646" y="2156"/>
                <a:chExt cx="450" cy="704"/>
              </a:xfrm>
            </p:grpSpPr>
            <p:sp>
              <p:nvSpPr>
                <p:cNvPr id="33" name="Rectangle 29"/>
                <p:cNvSpPr>
                  <a:spLocks noChangeArrowheads="1"/>
                </p:cNvSpPr>
                <p:nvPr/>
              </p:nvSpPr>
              <p:spPr bwMode="auto">
                <a:xfrm>
                  <a:off x="2646" y="2156"/>
                  <a:ext cx="358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6</a:t>
                  </a:r>
                </a:p>
              </p:txBody>
            </p:sp>
            <p:grpSp>
              <p:nvGrpSpPr>
                <p:cNvPr id="34" name="Group 26"/>
                <p:cNvGrpSpPr/>
                <p:nvPr/>
              </p:nvGrpSpPr>
              <p:grpSpPr bwMode="auto">
                <a:xfrm>
                  <a:off x="2738" y="2499"/>
                  <a:ext cx="358" cy="361"/>
                  <a:chOff x="2738" y="2499"/>
                  <a:chExt cx="358" cy="361"/>
                </a:xfrm>
              </p:grpSpPr>
              <p:sp>
                <p:nvSpPr>
                  <p:cNvPr id="35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2738" y="2499"/>
                    <a:ext cx="358" cy="36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20</a:t>
                    </a:r>
                  </a:p>
                </p:txBody>
              </p:sp>
              <p:sp>
                <p:nvSpPr>
                  <p:cNvPr id="36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738" y="2538"/>
                    <a:ext cx="343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  <p:sp>
            <p:nvSpPr>
              <p:cNvPr id="27" name="Rectangle 30"/>
              <p:cNvSpPr>
                <a:spLocks noChangeArrowheads="1"/>
              </p:cNvSpPr>
              <p:nvPr/>
            </p:nvSpPr>
            <p:spPr bwMode="auto">
              <a:xfrm>
                <a:off x="2427" y="2913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b="0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-</a:t>
                </a:r>
                <a:endParaRPr lang="zh-CN" altLang="en-US" sz="3200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28" name="Group 31"/>
              <p:cNvGrpSpPr/>
              <p:nvPr/>
            </p:nvGrpSpPr>
            <p:grpSpPr bwMode="auto">
              <a:xfrm>
                <a:off x="2572" y="2687"/>
                <a:ext cx="432" cy="723"/>
                <a:chOff x="2823" y="2142"/>
                <a:chExt cx="432" cy="723"/>
              </a:xfrm>
            </p:grpSpPr>
            <p:grpSp>
              <p:nvGrpSpPr>
                <p:cNvPr id="29" name="Group 32"/>
                <p:cNvGrpSpPr/>
                <p:nvPr/>
              </p:nvGrpSpPr>
              <p:grpSpPr bwMode="auto">
                <a:xfrm>
                  <a:off x="2893" y="2504"/>
                  <a:ext cx="362" cy="361"/>
                  <a:chOff x="2893" y="2504"/>
                  <a:chExt cx="362" cy="361"/>
                </a:xfrm>
              </p:grpSpPr>
              <p:sp>
                <p:nvSpPr>
                  <p:cNvPr id="31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893" y="2504"/>
                    <a:ext cx="358" cy="36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20</a:t>
                    </a:r>
                  </a:p>
                </p:txBody>
              </p:sp>
              <p:sp>
                <p:nvSpPr>
                  <p:cNvPr id="32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2917" y="2548"/>
                    <a:ext cx="338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  <p:sp>
              <p:nvSpPr>
                <p:cNvPr id="30" name="Rectangle 35"/>
                <p:cNvSpPr>
                  <a:spLocks noChangeArrowheads="1"/>
                </p:cNvSpPr>
                <p:nvPr/>
              </p:nvSpPr>
              <p:spPr bwMode="auto">
                <a:xfrm>
                  <a:off x="2823" y="2142"/>
                  <a:ext cx="358" cy="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3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25" name="Rectangle 36"/>
            <p:cNvSpPr>
              <a:spLocks noChangeArrowheads="1"/>
            </p:cNvSpPr>
            <p:nvPr/>
          </p:nvSpPr>
          <p:spPr bwMode="auto">
            <a:xfrm>
              <a:off x="3004" y="2879"/>
              <a:ext cx="259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</a:p>
          </p:txBody>
        </p:sp>
      </p:grpSp>
      <p:grpSp>
        <p:nvGrpSpPr>
          <p:cNvPr id="37" name="Group 38"/>
          <p:cNvGrpSpPr/>
          <p:nvPr/>
        </p:nvGrpSpPr>
        <p:grpSpPr bwMode="auto">
          <a:xfrm>
            <a:off x="5006372" y="3309984"/>
            <a:ext cx="1428753" cy="1127128"/>
            <a:chOff x="2101" y="2764"/>
            <a:chExt cx="900" cy="710"/>
          </a:xfrm>
        </p:grpSpPr>
        <p:grpSp>
          <p:nvGrpSpPr>
            <p:cNvPr id="38" name="Group 39"/>
            <p:cNvGrpSpPr/>
            <p:nvPr/>
          </p:nvGrpSpPr>
          <p:grpSpPr bwMode="auto">
            <a:xfrm>
              <a:off x="2349" y="3113"/>
              <a:ext cx="652" cy="361"/>
              <a:chOff x="2349" y="3113"/>
              <a:chExt cx="652" cy="361"/>
            </a:xfrm>
          </p:grpSpPr>
          <p:sp>
            <p:nvSpPr>
              <p:cNvPr id="44" name="Line 40"/>
              <p:cNvSpPr>
                <a:spLocks noChangeShapeType="1"/>
              </p:cNvSpPr>
              <p:nvPr/>
            </p:nvSpPr>
            <p:spPr bwMode="auto">
              <a:xfrm>
                <a:off x="2349" y="3155"/>
                <a:ext cx="652" cy="0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45" name="Rectangle 41"/>
              <p:cNvSpPr>
                <a:spLocks noChangeArrowheads="1"/>
              </p:cNvSpPr>
              <p:nvPr/>
            </p:nvSpPr>
            <p:spPr bwMode="auto">
              <a:xfrm>
                <a:off x="2504" y="3113"/>
                <a:ext cx="324" cy="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9" name="Group 42"/>
            <p:cNvGrpSpPr/>
            <p:nvPr/>
          </p:nvGrpSpPr>
          <p:grpSpPr bwMode="auto">
            <a:xfrm>
              <a:off x="2101" y="2764"/>
              <a:ext cx="816" cy="463"/>
              <a:chOff x="2101" y="2764"/>
              <a:chExt cx="816" cy="463"/>
            </a:xfrm>
          </p:grpSpPr>
          <p:grpSp>
            <p:nvGrpSpPr>
              <p:cNvPr id="40" name="Group 43"/>
              <p:cNvGrpSpPr/>
              <p:nvPr/>
            </p:nvGrpSpPr>
            <p:grpSpPr bwMode="auto">
              <a:xfrm>
                <a:off x="2101" y="2764"/>
                <a:ext cx="816" cy="463"/>
                <a:chOff x="2101" y="2764"/>
                <a:chExt cx="816" cy="463"/>
              </a:xfrm>
            </p:grpSpPr>
            <p:sp>
              <p:nvSpPr>
                <p:cNvPr id="42" name="Rectangle 44"/>
                <p:cNvSpPr>
                  <a:spLocks noChangeArrowheads="1"/>
                </p:cNvSpPr>
                <p:nvPr/>
              </p:nvSpPr>
              <p:spPr bwMode="auto">
                <a:xfrm>
                  <a:off x="2702" y="2764"/>
                  <a:ext cx="215" cy="4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7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3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Rectangle 45"/>
                <p:cNvSpPr>
                  <a:spLocks noChangeArrowheads="1"/>
                </p:cNvSpPr>
                <p:nvPr/>
              </p:nvSpPr>
              <p:spPr bwMode="auto">
                <a:xfrm>
                  <a:off x="2101" y="2777"/>
                  <a:ext cx="437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 6</a:t>
                  </a:r>
                </a:p>
              </p:txBody>
            </p:sp>
          </p:grpSp>
          <p:sp>
            <p:nvSpPr>
              <p:cNvPr id="41" name="Rectangle 46"/>
              <p:cNvSpPr>
                <a:spLocks noChangeArrowheads="1"/>
              </p:cNvSpPr>
              <p:nvPr/>
            </p:nvSpPr>
            <p:spPr bwMode="auto">
              <a:xfrm>
                <a:off x="2584" y="2847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b="0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-</a:t>
                </a:r>
                <a:endParaRPr lang="zh-CN" altLang="en-US" sz="3200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46" name="Group 47"/>
          <p:cNvGrpSpPr/>
          <p:nvPr/>
        </p:nvGrpSpPr>
        <p:grpSpPr bwMode="auto">
          <a:xfrm>
            <a:off x="6488766" y="3428766"/>
            <a:ext cx="1081088" cy="1000126"/>
            <a:chOff x="5159" y="2709"/>
            <a:chExt cx="681" cy="630"/>
          </a:xfrm>
        </p:grpSpPr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5159" y="2819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  <a:endParaRPr lang="en-US" altLang="zh-CN" sz="3200" b="0" dirty="0">
                <a:solidFill>
                  <a:srgbClr val="C00000"/>
                </a:solidFill>
              </a:endParaRPr>
            </a:p>
          </p:txBody>
        </p:sp>
        <p:grpSp>
          <p:nvGrpSpPr>
            <p:cNvPr id="48" name="Group 49"/>
            <p:cNvGrpSpPr/>
            <p:nvPr/>
          </p:nvGrpSpPr>
          <p:grpSpPr bwMode="auto">
            <a:xfrm>
              <a:off x="5442" y="2709"/>
              <a:ext cx="398" cy="630"/>
              <a:chOff x="5442" y="2709"/>
              <a:chExt cx="398" cy="630"/>
            </a:xfrm>
          </p:grpSpPr>
          <p:sp>
            <p:nvSpPr>
              <p:cNvPr id="49" name="Rectangle 50"/>
              <p:cNvSpPr>
                <a:spLocks noChangeArrowheads="1"/>
              </p:cNvSpPr>
              <p:nvPr/>
            </p:nvSpPr>
            <p:spPr bwMode="auto">
              <a:xfrm>
                <a:off x="5505" y="3029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</a:p>
            </p:txBody>
          </p:sp>
          <p:grpSp>
            <p:nvGrpSpPr>
              <p:cNvPr id="50" name="Group 51"/>
              <p:cNvGrpSpPr/>
              <p:nvPr/>
            </p:nvGrpSpPr>
            <p:grpSpPr bwMode="auto">
              <a:xfrm>
                <a:off x="5442" y="2709"/>
                <a:ext cx="398" cy="324"/>
                <a:chOff x="4747" y="3364"/>
                <a:chExt cx="398" cy="324"/>
              </a:xfrm>
            </p:grpSpPr>
            <p:sp>
              <p:nvSpPr>
                <p:cNvPr id="51" name="Line 52"/>
                <p:cNvSpPr>
                  <a:spLocks noChangeShapeType="1"/>
                </p:cNvSpPr>
                <p:nvPr/>
              </p:nvSpPr>
              <p:spPr bwMode="auto">
                <a:xfrm>
                  <a:off x="4747" y="3688"/>
                  <a:ext cx="398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52" name="Rectangle 53"/>
                <p:cNvSpPr>
                  <a:spLocks noChangeArrowheads="1"/>
                </p:cNvSpPr>
                <p:nvPr/>
              </p:nvSpPr>
              <p:spPr bwMode="auto">
                <a:xfrm>
                  <a:off x="4794" y="3364"/>
                  <a:ext cx="215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3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53" name="Group 120"/>
          <p:cNvGrpSpPr/>
          <p:nvPr/>
        </p:nvGrpSpPr>
        <p:grpSpPr bwMode="auto">
          <a:xfrm>
            <a:off x="1521182" y="3302044"/>
            <a:ext cx="1800226" cy="1096964"/>
            <a:chOff x="1082" y="2713"/>
            <a:chExt cx="1134" cy="691"/>
          </a:xfrm>
        </p:grpSpPr>
        <p:grpSp>
          <p:nvGrpSpPr>
            <p:cNvPr id="54" name="Group 121"/>
            <p:cNvGrpSpPr/>
            <p:nvPr/>
          </p:nvGrpSpPr>
          <p:grpSpPr bwMode="auto">
            <a:xfrm>
              <a:off x="1082" y="2737"/>
              <a:ext cx="301" cy="667"/>
              <a:chOff x="595" y="2173"/>
              <a:chExt cx="301" cy="693"/>
            </a:xfrm>
          </p:grpSpPr>
          <p:sp>
            <p:nvSpPr>
              <p:cNvPr id="62" name="Rectangle 122"/>
              <p:cNvSpPr>
                <a:spLocks noChangeArrowheads="1"/>
              </p:cNvSpPr>
              <p:nvPr/>
            </p:nvSpPr>
            <p:spPr bwMode="auto">
              <a:xfrm>
                <a:off x="595" y="2544"/>
                <a:ext cx="287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grpSp>
            <p:nvGrpSpPr>
              <p:cNvPr id="63" name="Group 123"/>
              <p:cNvGrpSpPr/>
              <p:nvPr/>
            </p:nvGrpSpPr>
            <p:grpSpPr bwMode="auto">
              <a:xfrm>
                <a:off x="662" y="2173"/>
                <a:ext cx="234" cy="450"/>
                <a:chOff x="662" y="2173"/>
                <a:chExt cx="234" cy="450"/>
              </a:xfrm>
            </p:grpSpPr>
            <p:sp>
              <p:nvSpPr>
                <p:cNvPr id="64" name="Line 124"/>
                <p:cNvSpPr>
                  <a:spLocks noChangeShapeType="1"/>
                </p:cNvSpPr>
                <p:nvPr/>
              </p:nvSpPr>
              <p:spPr bwMode="auto">
                <a:xfrm>
                  <a:off x="669" y="2544"/>
                  <a:ext cx="227" cy="0"/>
                </a:xfrm>
                <a:prstGeom prst="line">
                  <a:avLst/>
                </a:prstGeom>
                <a:noFill/>
                <a:ln w="38100">
                  <a:solidFill>
                    <a:srgbClr val="CFF8F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65" name="Rectangle 125"/>
                <p:cNvSpPr>
                  <a:spLocks noChangeArrowheads="1"/>
                </p:cNvSpPr>
                <p:nvPr/>
              </p:nvSpPr>
              <p:spPr bwMode="auto">
                <a:xfrm>
                  <a:off x="662" y="2173"/>
                  <a:ext cx="143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3</a:t>
                  </a:r>
                </a:p>
              </p:txBody>
            </p:sp>
          </p:grpSp>
        </p:grpSp>
        <p:sp>
          <p:nvSpPr>
            <p:cNvPr id="55" name="Rectangle 126"/>
            <p:cNvSpPr>
              <a:spLocks noChangeArrowheads="1"/>
            </p:cNvSpPr>
            <p:nvPr/>
          </p:nvSpPr>
          <p:spPr bwMode="auto">
            <a:xfrm>
              <a:off x="1957" y="2893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  <a:latin typeface="Symbol" panose="05050102010706020507" pitchFamily="18" charset="2"/>
                </a:rPr>
                <a:t>＝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sp>
          <p:nvSpPr>
            <p:cNvPr id="56" name="Rectangle 127"/>
            <p:cNvSpPr>
              <a:spLocks noChangeArrowheads="1"/>
            </p:cNvSpPr>
            <p:nvPr/>
          </p:nvSpPr>
          <p:spPr bwMode="auto">
            <a:xfrm>
              <a:off x="1434" y="2936"/>
              <a:ext cx="19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3200" b="0" dirty="0" smtClean="0">
                  <a:solidFill>
                    <a:srgbClr val="C00000"/>
                  </a:solidFill>
                  <a:latin typeface="Symbol" panose="05050102010706020507" pitchFamily="18" charset="2"/>
                </a:rPr>
                <a:t>-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grpSp>
          <p:nvGrpSpPr>
            <p:cNvPr id="57" name="Group 128"/>
            <p:cNvGrpSpPr/>
            <p:nvPr/>
          </p:nvGrpSpPr>
          <p:grpSpPr bwMode="auto">
            <a:xfrm>
              <a:off x="1581" y="2713"/>
              <a:ext cx="386" cy="684"/>
              <a:chOff x="685" y="2155"/>
              <a:chExt cx="386" cy="710"/>
            </a:xfrm>
          </p:grpSpPr>
          <p:sp>
            <p:nvSpPr>
              <p:cNvPr id="58" name="Rectangle 129"/>
              <p:cNvSpPr>
                <a:spLocks noChangeArrowheads="1"/>
              </p:cNvSpPr>
              <p:nvPr/>
            </p:nvSpPr>
            <p:spPr bwMode="auto">
              <a:xfrm>
                <a:off x="685" y="2543"/>
                <a:ext cx="358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59" name="Group 130"/>
              <p:cNvGrpSpPr/>
              <p:nvPr/>
            </p:nvGrpSpPr>
            <p:grpSpPr bwMode="auto">
              <a:xfrm>
                <a:off x="747" y="2155"/>
                <a:ext cx="324" cy="420"/>
                <a:chOff x="747" y="2155"/>
                <a:chExt cx="324" cy="420"/>
              </a:xfrm>
            </p:grpSpPr>
            <p:sp>
              <p:nvSpPr>
                <p:cNvPr id="60" name="Line 131"/>
                <p:cNvSpPr>
                  <a:spLocks noChangeShapeType="1"/>
                </p:cNvSpPr>
                <p:nvPr/>
              </p:nvSpPr>
              <p:spPr bwMode="auto">
                <a:xfrm>
                  <a:off x="747" y="2575"/>
                  <a:ext cx="324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61" name="Rectangle 132"/>
                <p:cNvSpPr>
                  <a:spLocks noChangeArrowheads="1"/>
                </p:cNvSpPr>
                <p:nvPr/>
              </p:nvSpPr>
              <p:spPr bwMode="auto">
                <a:xfrm>
                  <a:off x="800" y="2155"/>
                  <a:ext cx="143" cy="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3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66" name="Line 131"/>
          <p:cNvSpPr>
            <a:spLocks noChangeShapeType="1"/>
          </p:cNvSpPr>
          <p:nvPr/>
        </p:nvSpPr>
        <p:spPr bwMode="auto">
          <a:xfrm>
            <a:off x="1475656" y="3943117"/>
            <a:ext cx="523365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rgbClr val="C00000"/>
              </a:solidFill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900019" y="4605076"/>
            <a:ext cx="7521575" cy="1611364"/>
            <a:chOff x="927032" y="6861976"/>
            <a:chExt cx="7521575" cy="1611364"/>
          </a:xfrm>
        </p:grpSpPr>
        <p:sp>
          <p:nvSpPr>
            <p:cNvPr id="68" name="Text Box 36"/>
            <p:cNvSpPr txBox="1">
              <a:spLocks noChangeArrowheads="1"/>
            </p:cNvSpPr>
            <p:nvPr/>
          </p:nvSpPr>
          <p:spPr bwMode="auto">
            <a:xfrm>
              <a:off x="927032" y="6861976"/>
              <a:ext cx="7521575" cy="15718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/>
                <a:t>答：通过比较可知食品残渣多</a:t>
              </a:r>
              <a:r>
                <a:rPr lang="zh-CN" altLang="en-US" sz="3200" dirty="0" smtClean="0"/>
                <a:t>，它们的差占生活垃圾总量的       。</a:t>
              </a:r>
              <a:endParaRPr lang="zh-CN" altLang="en-US" sz="3200" dirty="0"/>
            </a:p>
          </p:txBody>
        </p:sp>
        <p:grpSp>
          <p:nvGrpSpPr>
            <p:cNvPr id="69" name="Group 49"/>
            <p:cNvGrpSpPr/>
            <p:nvPr/>
          </p:nvGrpSpPr>
          <p:grpSpPr bwMode="auto">
            <a:xfrm>
              <a:off x="4813982" y="7543065"/>
              <a:ext cx="500063" cy="930275"/>
              <a:chOff x="4028" y="3962"/>
              <a:chExt cx="315" cy="586"/>
            </a:xfrm>
          </p:grpSpPr>
          <p:sp>
            <p:nvSpPr>
              <p:cNvPr id="70" name="Rectangle 50"/>
              <p:cNvSpPr>
                <a:spLocks noChangeArrowheads="1"/>
              </p:cNvSpPr>
              <p:nvPr/>
            </p:nvSpPr>
            <p:spPr bwMode="auto">
              <a:xfrm>
                <a:off x="4073" y="4277"/>
                <a:ext cx="252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</a:p>
            </p:txBody>
          </p:sp>
          <p:grpSp>
            <p:nvGrpSpPr>
              <p:cNvPr id="71" name="Group 51"/>
              <p:cNvGrpSpPr/>
              <p:nvPr/>
            </p:nvGrpSpPr>
            <p:grpSpPr bwMode="auto">
              <a:xfrm>
                <a:off x="4028" y="3962"/>
                <a:ext cx="315" cy="271"/>
                <a:chOff x="3333" y="4617"/>
                <a:chExt cx="315" cy="271"/>
              </a:xfrm>
            </p:grpSpPr>
            <p:sp>
              <p:nvSpPr>
                <p:cNvPr id="72" name="Line 52"/>
                <p:cNvSpPr>
                  <a:spLocks noChangeShapeType="1"/>
                </p:cNvSpPr>
                <p:nvPr/>
              </p:nvSpPr>
              <p:spPr bwMode="auto">
                <a:xfrm>
                  <a:off x="3333" y="4887"/>
                  <a:ext cx="315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73" name="Rectangle 53"/>
                <p:cNvSpPr>
                  <a:spLocks noChangeArrowheads="1"/>
                </p:cNvSpPr>
                <p:nvPr/>
              </p:nvSpPr>
              <p:spPr bwMode="auto">
                <a:xfrm>
                  <a:off x="3378" y="4617"/>
                  <a:ext cx="189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28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3</a:t>
                  </a:r>
                  <a:endParaRPr lang="en-US" altLang="zh-CN" sz="28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</p:grpSp>
      <p:pic>
        <p:nvPicPr>
          <p:cNvPr id="74" name="Picture 139" descr="u6jx02_3_2345看图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2645" y="402783"/>
            <a:ext cx="3494155" cy="331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956073" y="899565"/>
            <a:ext cx="306846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异分母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分数减法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508" name="Group 4"/>
          <p:cNvGrpSpPr/>
          <p:nvPr/>
        </p:nvGrpSpPr>
        <p:grpSpPr bwMode="auto">
          <a:xfrm>
            <a:off x="251520" y="2362374"/>
            <a:ext cx="3210818" cy="609600"/>
            <a:chOff x="0" y="0"/>
            <a:chExt cx="1704" cy="679"/>
          </a:xfrm>
        </p:grpSpPr>
        <p:sp>
          <p:nvSpPr>
            <p:cNvPr id="21509" name="Rectangle 5"/>
            <p:cNvSpPr>
              <a:spLocks noChangeArrowheads="1"/>
            </p:cNvSpPr>
            <p:nvPr/>
          </p:nvSpPr>
          <p:spPr bwMode="auto">
            <a:xfrm>
              <a:off x="24" y="0"/>
              <a:ext cx="1632" cy="67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6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/>
              <a:endParaRPr lang="zh-CN" altLang="en-US" sz="3200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10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1704" cy="6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异分母</a:t>
              </a:r>
              <a:r>
                <a:rPr lang="zh-CN" altLang="en-US" sz="3200" b="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分数减法</a:t>
              </a:r>
              <a:endPara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3827362" y="2852936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 b="0"/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3467100" y="2133773"/>
            <a:ext cx="2244525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通分转化成</a:t>
            </a:r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>
            <a:off x="7253689" y="3068811"/>
            <a:ext cx="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 b="0"/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296743" y="3810173"/>
            <a:ext cx="2623536" cy="1042292"/>
          </a:xfrm>
          <a:prstGeom prst="rect">
            <a:avLst/>
          </a:prstGeom>
          <a:solidFill>
            <a:schemeClr val="bg1"/>
          </a:solidFill>
          <a:ln w="28575">
            <a:solidFill>
              <a:srgbClr val="FF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32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5783633" y="2362374"/>
            <a:ext cx="2971800" cy="609600"/>
          </a:xfrm>
          <a:prstGeom prst="rect">
            <a:avLst/>
          </a:prstGeom>
          <a:solidFill>
            <a:schemeClr val="bg1"/>
          </a:solidFill>
          <a:ln w="28575">
            <a:solidFill>
              <a:srgbClr val="FF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zh-CN" altLang="en-US" sz="32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5763225" y="2348880"/>
            <a:ext cx="30572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同分母</a:t>
            </a:r>
            <a:r>
              <a:rPr lang="zh-CN" altLang="en-US" sz="3200" b="0" dirty="0">
                <a:latin typeface="Times New Roman" panose="02020603050405020304" pitchFamily="18" charset="0"/>
              </a:rPr>
              <a:t>分数减法</a:t>
            </a:r>
            <a:endParaRPr lang="zh-CN" altLang="en-US" sz="32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5029199" y="3810172"/>
            <a:ext cx="3726233" cy="1042293"/>
          </a:xfrm>
          <a:prstGeom prst="rect">
            <a:avLst/>
          </a:prstGeom>
          <a:solidFill>
            <a:schemeClr val="bg1"/>
          </a:solidFill>
          <a:ln w="28575">
            <a:solidFill>
              <a:srgbClr val="FF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zh-CN" altLang="en-US" sz="32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5148263" y="3775248"/>
            <a:ext cx="360716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按照同分母</a:t>
            </a:r>
            <a:r>
              <a:rPr lang="zh-CN" altLang="en-US" sz="3200" b="0" dirty="0">
                <a:latin typeface="Times New Roman" panose="02020603050405020304" pitchFamily="18" charset="0"/>
              </a:rPr>
              <a:t>分数减法</a:t>
            </a:r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的方法进行计算</a:t>
            </a:r>
          </a:p>
        </p:txBody>
      </p:sp>
      <p:sp>
        <p:nvSpPr>
          <p:cNvPr id="21519" name="Line 15"/>
          <p:cNvSpPr>
            <a:spLocks noChangeShapeType="1"/>
          </p:cNvSpPr>
          <p:nvPr/>
        </p:nvSpPr>
        <p:spPr bwMode="auto">
          <a:xfrm flipH="1">
            <a:off x="3059832" y="4293096"/>
            <a:ext cx="179945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 b="0"/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280720" y="3810247"/>
            <a:ext cx="263955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计算结果要约</a:t>
            </a:r>
          </a:p>
          <a:p>
            <a:pPr algn="ctr"/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成最简分数</a:t>
            </a:r>
          </a:p>
        </p:txBody>
      </p:sp>
      <p:sp>
        <p:nvSpPr>
          <p:cNvPr id="2" name="矩形 1"/>
          <p:cNvSpPr/>
          <p:nvPr/>
        </p:nvSpPr>
        <p:spPr>
          <a:xfrm>
            <a:off x="899592" y="5329159"/>
            <a:ext cx="7677102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验算：</a:t>
            </a:r>
            <a:r>
              <a:rPr lang="zh-CN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用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差加减数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看看是否等于被减数。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  <p:bldP spid="21511" grpId="0" animBg="1"/>
      <p:bldP spid="21512" grpId="0" animBg="1" autoUpdateAnimBg="0"/>
      <p:bldP spid="21513" grpId="0" animBg="1"/>
      <p:bldP spid="21514" grpId="0" animBg="1" autoUpdateAnimBg="0"/>
      <p:bldP spid="21515" grpId="0" animBg="1" autoUpdateAnimBg="0"/>
      <p:bldP spid="21516" grpId="0" autoUpdateAnimBg="0"/>
      <p:bldP spid="21517" grpId="0" animBg="1" autoUpdateAnimBg="0"/>
      <p:bldP spid="21518" grpId="0" autoUpdateAnimBg="0"/>
      <p:bldP spid="21519" grpId="0" animBg="1"/>
      <p:bldP spid="21520" grpId="0" autoUpdateAnimBg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1" y="1015091"/>
            <a:ext cx="4833259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计算。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grpSp>
        <p:nvGrpSpPr>
          <p:cNvPr id="7" name="Group 86"/>
          <p:cNvGrpSpPr/>
          <p:nvPr/>
        </p:nvGrpSpPr>
        <p:grpSpPr bwMode="auto">
          <a:xfrm>
            <a:off x="2222082" y="2067325"/>
            <a:ext cx="2106615" cy="1154111"/>
            <a:chOff x="1936" y="2687"/>
            <a:chExt cx="1327" cy="727"/>
          </a:xfrm>
        </p:grpSpPr>
        <p:grpSp>
          <p:nvGrpSpPr>
            <p:cNvPr id="8" name="Group 71"/>
            <p:cNvGrpSpPr/>
            <p:nvPr/>
          </p:nvGrpSpPr>
          <p:grpSpPr bwMode="auto">
            <a:xfrm>
              <a:off x="1936" y="2687"/>
              <a:ext cx="1068" cy="727"/>
              <a:chOff x="1936" y="2687"/>
              <a:chExt cx="1068" cy="727"/>
            </a:xfrm>
          </p:grpSpPr>
          <p:grpSp>
            <p:nvGrpSpPr>
              <p:cNvPr id="11" name="Group 25"/>
              <p:cNvGrpSpPr/>
              <p:nvPr/>
            </p:nvGrpSpPr>
            <p:grpSpPr bwMode="auto">
              <a:xfrm>
                <a:off x="1936" y="2710"/>
                <a:ext cx="435" cy="704"/>
                <a:chOff x="2646" y="2156"/>
                <a:chExt cx="435" cy="704"/>
              </a:xfrm>
            </p:grpSpPr>
            <p:sp>
              <p:nvSpPr>
                <p:cNvPr id="19" name="Rectangle 29"/>
                <p:cNvSpPr>
                  <a:spLocks noChangeArrowheads="1"/>
                </p:cNvSpPr>
                <p:nvPr/>
              </p:nvSpPr>
              <p:spPr bwMode="auto">
                <a:xfrm>
                  <a:off x="2646" y="2156"/>
                  <a:ext cx="358" cy="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3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21" name="Group 26"/>
                <p:cNvGrpSpPr/>
                <p:nvPr/>
              </p:nvGrpSpPr>
              <p:grpSpPr bwMode="auto">
                <a:xfrm>
                  <a:off x="2738" y="2499"/>
                  <a:ext cx="343" cy="361"/>
                  <a:chOff x="2738" y="2499"/>
                  <a:chExt cx="343" cy="361"/>
                </a:xfrm>
              </p:grpSpPr>
              <p:sp>
                <p:nvSpPr>
                  <p:cNvPr id="22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2777" y="2499"/>
                    <a:ext cx="215" cy="36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</a:t>
                    </a:r>
                    <a:r>
                      <a:rPr lang="en-US" altLang="zh-CN" sz="3200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6</a:t>
                    </a:r>
                    <a:endPara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3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738" y="2538"/>
                    <a:ext cx="343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  <p:sp>
            <p:nvSpPr>
              <p:cNvPr id="12" name="Rectangle 30"/>
              <p:cNvSpPr>
                <a:spLocks noChangeArrowheads="1"/>
              </p:cNvSpPr>
              <p:nvPr/>
            </p:nvSpPr>
            <p:spPr bwMode="auto">
              <a:xfrm>
                <a:off x="2434" y="2920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-</a:t>
                </a:r>
                <a:endParaRPr lang="zh-CN" altLang="en-US" sz="3200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13" name="Group 31"/>
              <p:cNvGrpSpPr/>
              <p:nvPr/>
            </p:nvGrpSpPr>
            <p:grpSpPr bwMode="auto">
              <a:xfrm>
                <a:off x="2572" y="2687"/>
                <a:ext cx="432" cy="723"/>
                <a:chOff x="2823" y="2142"/>
                <a:chExt cx="432" cy="723"/>
              </a:xfrm>
            </p:grpSpPr>
            <p:grpSp>
              <p:nvGrpSpPr>
                <p:cNvPr id="14" name="Group 32"/>
                <p:cNvGrpSpPr/>
                <p:nvPr/>
              </p:nvGrpSpPr>
              <p:grpSpPr bwMode="auto">
                <a:xfrm>
                  <a:off x="2917" y="2504"/>
                  <a:ext cx="338" cy="361"/>
                  <a:chOff x="2917" y="2504"/>
                  <a:chExt cx="338" cy="361"/>
                </a:xfrm>
              </p:grpSpPr>
              <p:sp>
                <p:nvSpPr>
                  <p:cNvPr id="17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953" y="2504"/>
                    <a:ext cx="215" cy="36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</a:t>
                    </a:r>
                    <a:r>
                      <a:rPr lang="en-US" altLang="zh-CN" sz="3200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6</a:t>
                    </a:r>
                    <a:endPara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8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2917" y="2548"/>
                    <a:ext cx="338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  <p:sp>
              <p:nvSpPr>
                <p:cNvPr id="16" name="Rectangle 35"/>
                <p:cNvSpPr>
                  <a:spLocks noChangeArrowheads="1"/>
                </p:cNvSpPr>
                <p:nvPr/>
              </p:nvSpPr>
              <p:spPr bwMode="auto">
                <a:xfrm>
                  <a:off x="2823" y="2142"/>
                  <a:ext cx="358" cy="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2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9" name="Rectangle 36"/>
            <p:cNvSpPr>
              <a:spLocks noChangeArrowheads="1"/>
            </p:cNvSpPr>
            <p:nvPr/>
          </p:nvSpPr>
          <p:spPr bwMode="auto">
            <a:xfrm>
              <a:off x="3004" y="2879"/>
              <a:ext cx="259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</a:p>
          </p:txBody>
        </p:sp>
      </p:grpSp>
      <p:grpSp>
        <p:nvGrpSpPr>
          <p:cNvPr id="24" name="Group 38"/>
          <p:cNvGrpSpPr/>
          <p:nvPr/>
        </p:nvGrpSpPr>
        <p:grpSpPr bwMode="auto">
          <a:xfrm>
            <a:off x="3969029" y="2118138"/>
            <a:ext cx="1428753" cy="1092203"/>
            <a:chOff x="2101" y="2764"/>
            <a:chExt cx="900" cy="688"/>
          </a:xfrm>
        </p:grpSpPr>
        <p:grpSp>
          <p:nvGrpSpPr>
            <p:cNvPr id="25" name="Group 39"/>
            <p:cNvGrpSpPr/>
            <p:nvPr/>
          </p:nvGrpSpPr>
          <p:grpSpPr bwMode="auto">
            <a:xfrm>
              <a:off x="2349" y="3091"/>
              <a:ext cx="652" cy="361"/>
              <a:chOff x="2349" y="3091"/>
              <a:chExt cx="652" cy="361"/>
            </a:xfrm>
          </p:grpSpPr>
          <p:sp>
            <p:nvSpPr>
              <p:cNvPr id="31" name="Line 40"/>
              <p:cNvSpPr>
                <a:spLocks noChangeShapeType="1"/>
              </p:cNvSpPr>
              <p:nvPr/>
            </p:nvSpPr>
            <p:spPr bwMode="auto">
              <a:xfrm>
                <a:off x="2349" y="3155"/>
                <a:ext cx="652" cy="0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32" name="Rectangle 41"/>
              <p:cNvSpPr>
                <a:spLocks noChangeArrowheads="1"/>
              </p:cNvSpPr>
              <p:nvPr/>
            </p:nvSpPr>
            <p:spPr bwMode="auto">
              <a:xfrm>
                <a:off x="2572" y="3091"/>
                <a:ext cx="324" cy="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6" name="Group 42"/>
            <p:cNvGrpSpPr/>
            <p:nvPr/>
          </p:nvGrpSpPr>
          <p:grpSpPr bwMode="auto">
            <a:xfrm>
              <a:off x="2101" y="2764"/>
              <a:ext cx="816" cy="409"/>
              <a:chOff x="2101" y="2764"/>
              <a:chExt cx="816" cy="409"/>
            </a:xfrm>
          </p:grpSpPr>
          <p:grpSp>
            <p:nvGrpSpPr>
              <p:cNvPr id="27" name="Group 43"/>
              <p:cNvGrpSpPr/>
              <p:nvPr/>
            </p:nvGrpSpPr>
            <p:grpSpPr bwMode="auto">
              <a:xfrm>
                <a:off x="2101" y="2764"/>
                <a:ext cx="816" cy="409"/>
                <a:chOff x="2101" y="2764"/>
                <a:chExt cx="816" cy="409"/>
              </a:xfrm>
            </p:grpSpPr>
            <p:sp>
              <p:nvSpPr>
                <p:cNvPr id="29" name="Rectangle 44"/>
                <p:cNvSpPr>
                  <a:spLocks noChangeArrowheads="1"/>
                </p:cNvSpPr>
                <p:nvPr/>
              </p:nvSpPr>
              <p:spPr bwMode="auto">
                <a:xfrm>
                  <a:off x="2702" y="2764"/>
                  <a:ext cx="215" cy="4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7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2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Rectangle 45"/>
                <p:cNvSpPr>
                  <a:spLocks noChangeArrowheads="1"/>
                </p:cNvSpPr>
                <p:nvPr/>
              </p:nvSpPr>
              <p:spPr bwMode="auto">
                <a:xfrm>
                  <a:off x="2101" y="2777"/>
                  <a:ext cx="437" cy="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3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8" name="Rectangle 46"/>
              <p:cNvSpPr>
                <a:spLocks noChangeArrowheads="1"/>
              </p:cNvSpPr>
              <p:nvPr/>
            </p:nvSpPr>
            <p:spPr bwMode="auto">
              <a:xfrm>
                <a:off x="2584" y="2846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-</a:t>
                </a:r>
                <a:endParaRPr lang="zh-CN" altLang="en-US" sz="3200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33" name="Group 47"/>
          <p:cNvGrpSpPr/>
          <p:nvPr/>
        </p:nvGrpSpPr>
        <p:grpSpPr bwMode="auto">
          <a:xfrm>
            <a:off x="5451423" y="2236920"/>
            <a:ext cx="1081088" cy="1000126"/>
            <a:chOff x="5159" y="2709"/>
            <a:chExt cx="681" cy="630"/>
          </a:xfrm>
        </p:grpSpPr>
        <p:sp>
          <p:nvSpPr>
            <p:cNvPr id="34" name="Rectangle 48"/>
            <p:cNvSpPr>
              <a:spLocks noChangeArrowheads="1"/>
            </p:cNvSpPr>
            <p:nvPr/>
          </p:nvSpPr>
          <p:spPr bwMode="auto">
            <a:xfrm>
              <a:off x="5159" y="2819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  <a:endParaRPr lang="en-US" altLang="zh-CN" sz="3200" b="0" dirty="0">
                <a:solidFill>
                  <a:srgbClr val="C00000"/>
                </a:solidFill>
              </a:endParaRPr>
            </a:p>
          </p:txBody>
        </p:sp>
        <p:grpSp>
          <p:nvGrpSpPr>
            <p:cNvPr id="35" name="Group 49"/>
            <p:cNvGrpSpPr/>
            <p:nvPr/>
          </p:nvGrpSpPr>
          <p:grpSpPr bwMode="auto">
            <a:xfrm>
              <a:off x="5442" y="2709"/>
              <a:ext cx="398" cy="630"/>
              <a:chOff x="5442" y="2709"/>
              <a:chExt cx="398" cy="630"/>
            </a:xfrm>
          </p:grpSpPr>
          <p:sp>
            <p:nvSpPr>
              <p:cNvPr id="36" name="Rectangle 50"/>
              <p:cNvSpPr>
                <a:spLocks noChangeArrowheads="1"/>
              </p:cNvSpPr>
              <p:nvPr/>
            </p:nvSpPr>
            <p:spPr bwMode="auto">
              <a:xfrm>
                <a:off x="5551" y="3029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37" name="Group 51"/>
              <p:cNvGrpSpPr/>
              <p:nvPr/>
            </p:nvGrpSpPr>
            <p:grpSpPr bwMode="auto">
              <a:xfrm>
                <a:off x="5442" y="2709"/>
                <a:ext cx="398" cy="324"/>
                <a:chOff x="4747" y="3364"/>
                <a:chExt cx="398" cy="324"/>
              </a:xfrm>
            </p:grpSpPr>
            <p:sp>
              <p:nvSpPr>
                <p:cNvPr id="38" name="Line 52"/>
                <p:cNvSpPr>
                  <a:spLocks noChangeShapeType="1"/>
                </p:cNvSpPr>
                <p:nvPr/>
              </p:nvSpPr>
              <p:spPr bwMode="auto">
                <a:xfrm>
                  <a:off x="4747" y="3688"/>
                  <a:ext cx="398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39" name="Rectangle 53"/>
                <p:cNvSpPr>
                  <a:spLocks noChangeArrowheads="1"/>
                </p:cNvSpPr>
                <p:nvPr/>
              </p:nvSpPr>
              <p:spPr bwMode="auto">
                <a:xfrm>
                  <a:off x="4781" y="3364"/>
                  <a:ext cx="215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1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40" name="Group 120"/>
          <p:cNvGrpSpPr/>
          <p:nvPr/>
        </p:nvGrpSpPr>
        <p:grpSpPr bwMode="auto">
          <a:xfrm>
            <a:off x="789930" y="2103848"/>
            <a:ext cx="1558925" cy="1103314"/>
            <a:chOff x="1149" y="2709"/>
            <a:chExt cx="982" cy="695"/>
          </a:xfrm>
        </p:grpSpPr>
        <p:grpSp>
          <p:nvGrpSpPr>
            <p:cNvPr id="41" name="Group 121"/>
            <p:cNvGrpSpPr/>
            <p:nvPr/>
          </p:nvGrpSpPr>
          <p:grpSpPr bwMode="auto">
            <a:xfrm>
              <a:off x="1149" y="2737"/>
              <a:ext cx="160" cy="667"/>
              <a:chOff x="662" y="2173"/>
              <a:chExt cx="160" cy="693"/>
            </a:xfrm>
          </p:grpSpPr>
          <p:sp>
            <p:nvSpPr>
              <p:cNvPr id="49" name="Rectangle 122"/>
              <p:cNvSpPr>
                <a:spLocks noChangeArrowheads="1"/>
              </p:cNvSpPr>
              <p:nvPr/>
            </p:nvSpPr>
            <p:spPr bwMode="auto">
              <a:xfrm>
                <a:off x="679" y="2544"/>
                <a:ext cx="143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2" name="Rectangle 125"/>
              <p:cNvSpPr>
                <a:spLocks noChangeArrowheads="1"/>
              </p:cNvSpPr>
              <p:nvPr/>
            </p:nvSpPr>
            <p:spPr bwMode="auto">
              <a:xfrm>
                <a:off x="662" y="2173"/>
                <a:ext cx="143" cy="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2" name="Rectangle 126"/>
            <p:cNvSpPr>
              <a:spLocks noChangeArrowheads="1"/>
            </p:cNvSpPr>
            <p:nvPr/>
          </p:nvSpPr>
          <p:spPr bwMode="auto">
            <a:xfrm>
              <a:off x="1872" y="2893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  <a:latin typeface="Symbol" panose="05050102010706020507" pitchFamily="18" charset="2"/>
                </a:rPr>
                <a:t>＝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sp>
          <p:nvSpPr>
            <p:cNvPr id="43" name="Rectangle 127"/>
            <p:cNvSpPr>
              <a:spLocks noChangeArrowheads="1"/>
            </p:cNvSpPr>
            <p:nvPr/>
          </p:nvSpPr>
          <p:spPr bwMode="auto">
            <a:xfrm>
              <a:off x="1434" y="2954"/>
              <a:ext cx="19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Symbol" panose="05050102010706020507" pitchFamily="18" charset="2"/>
                </a:rPr>
                <a:t>-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grpSp>
          <p:nvGrpSpPr>
            <p:cNvPr id="44" name="Group 128"/>
            <p:cNvGrpSpPr/>
            <p:nvPr/>
          </p:nvGrpSpPr>
          <p:grpSpPr bwMode="auto">
            <a:xfrm>
              <a:off x="1609" y="2709"/>
              <a:ext cx="261" cy="689"/>
              <a:chOff x="713" y="2150"/>
              <a:chExt cx="261" cy="715"/>
            </a:xfrm>
          </p:grpSpPr>
          <p:sp>
            <p:nvSpPr>
              <p:cNvPr id="45" name="Rectangle 129"/>
              <p:cNvSpPr>
                <a:spLocks noChangeArrowheads="1"/>
              </p:cNvSpPr>
              <p:nvPr/>
            </p:nvSpPr>
            <p:spPr bwMode="auto">
              <a:xfrm>
                <a:off x="713" y="2543"/>
                <a:ext cx="215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46" name="Group 130"/>
              <p:cNvGrpSpPr/>
              <p:nvPr/>
            </p:nvGrpSpPr>
            <p:grpSpPr bwMode="auto">
              <a:xfrm>
                <a:off x="747" y="2150"/>
                <a:ext cx="227" cy="450"/>
                <a:chOff x="747" y="2150"/>
                <a:chExt cx="227" cy="450"/>
              </a:xfrm>
            </p:grpSpPr>
            <p:sp>
              <p:nvSpPr>
                <p:cNvPr id="47" name="Line 131"/>
                <p:cNvSpPr>
                  <a:spLocks noChangeShapeType="1"/>
                </p:cNvSpPr>
                <p:nvPr/>
              </p:nvSpPr>
              <p:spPr bwMode="auto">
                <a:xfrm>
                  <a:off x="747" y="2575"/>
                  <a:ext cx="227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48" name="Rectangle 132"/>
                <p:cNvSpPr>
                  <a:spLocks noChangeArrowheads="1"/>
                </p:cNvSpPr>
                <p:nvPr/>
              </p:nvSpPr>
              <p:spPr bwMode="auto">
                <a:xfrm>
                  <a:off x="784" y="2150"/>
                  <a:ext cx="143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1</a:t>
                  </a:r>
                </a:p>
              </p:txBody>
            </p:sp>
          </p:grpSp>
        </p:grpSp>
      </p:grpSp>
      <p:sp>
        <p:nvSpPr>
          <p:cNvPr id="53" name="Line 131"/>
          <p:cNvSpPr>
            <a:spLocks noChangeShapeType="1"/>
          </p:cNvSpPr>
          <p:nvPr/>
        </p:nvSpPr>
        <p:spPr bwMode="auto">
          <a:xfrm>
            <a:off x="655503" y="2751271"/>
            <a:ext cx="523365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rgbClr val="C00000"/>
              </a:solidFill>
            </a:endParaRPr>
          </a:p>
        </p:txBody>
      </p:sp>
      <p:grpSp>
        <p:nvGrpSpPr>
          <p:cNvPr id="84" name="Group 120"/>
          <p:cNvGrpSpPr/>
          <p:nvPr/>
        </p:nvGrpSpPr>
        <p:grpSpPr bwMode="auto">
          <a:xfrm>
            <a:off x="817995" y="3806392"/>
            <a:ext cx="1644650" cy="1103314"/>
            <a:chOff x="1149" y="2709"/>
            <a:chExt cx="1036" cy="695"/>
          </a:xfrm>
        </p:grpSpPr>
        <p:grpSp>
          <p:nvGrpSpPr>
            <p:cNvPr id="85" name="Group 121"/>
            <p:cNvGrpSpPr/>
            <p:nvPr/>
          </p:nvGrpSpPr>
          <p:grpSpPr bwMode="auto">
            <a:xfrm>
              <a:off x="1149" y="2737"/>
              <a:ext cx="160" cy="667"/>
              <a:chOff x="662" y="2173"/>
              <a:chExt cx="160" cy="693"/>
            </a:xfrm>
          </p:grpSpPr>
          <p:sp>
            <p:nvSpPr>
              <p:cNvPr id="93" name="Rectangle 122"/>
              <p:cNvSpPr>
                <a:spLocks noChangeArrowheads="1"/>
              </p:cNvSpPr>
              <p:nvPr/>
            </p:nvSpPr>
            <p:spPr bwMode="auto">
              <a:xfrm>
                <a:off x="679" y="2544"/>
                <a:ext cx="143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4" name="Rectangle 125"/>
              <p:cNvSpPr>
                <a:spLocks noChangeArrowheads="1"/>
              </p:cNvSpPr>
              <p:nvPr/>
            </p:nvSpPr>
            <p:spPr bwMode="auto">
              <a:xfrm>
                <a:off x="662" y="2173"/>
                <a:ext cx="143" cy="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6" name="Rectangle 126"/>
            <p:cNvSpPr>
              <a:spLocks noChangeArrowheads="1"/>
            </p:cNvSpPr>
            <p:nvPr/>
          </p:nvSpPr>
          <p:spPr bwMode="auto">
            <a:xfrm>
              <a:off x="1926" y="2893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  <a:latin typeface="Symbol" panose="05050102010706020507" pitchFamily="18" charset="2"/>
                </a:rPr>
                <a:t>＝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sp>
          <p:nvSpPr>
            <p:cNvPr id="87" name="Rectangle 127"/>
            <p:cNvSpPr>
              <a:spLocks noChangeArrowheads="1"/>
            </p:cNvSpPr>
            <p:nvPr/>
          </p:nvSpPr>
          <p:spPr bwMode="auto">
            <a:xfrm>
              <a:off x="1462" y="2932"/>
              <a:ext cx="19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Symbol" panose="05050102010706020507" pitchFamily="18" charset="2"/>
                </a:rPr>
                <a:t>-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grpSp>
          <p:nvGrpSpPr>
            <p:cNvPr id="88" name="Group 128"/>
            <p:cNvGrpSpPr/>
            <p:nvPr/>
          </p:nvGrpSpPr>
          <p:grpSpPr bwMode="auto">
            <a:xfrm>
              <a:off x="1563" y="2709"/>
              <a:ext cx="358" cy="690"/>
              <a:chOff x="667" y="2150"/>
              <a:chExt cx="358" cy="716"/>
            </a:xfrm>
          </p:grpSpPr>
          <p:sp>
            <p:nvSpPr>
              <p:cNvPr id="89" name="Rectangle 129"/>
              <p:cNvSpPr>
                <a:spLocks noChangeArrowheads="1"/>
              </p:cNvSpPr>
              <p:nvPr/>
            </p:nvSpPr>
            <p:spPr bwMode="auto">
              <a:xfrm>
                <a:off x="667" y="2544"/>
                <a:ext cx="358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24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90" name="Group 130"/>
              <p:cNvGrpSpPr/>
              <p:nvPr/>
            </p:nvGrpSpPr>
            <p:grpSpPr bwMode="auto">
              <a:xfrm>
                <a:off x="747" y="2150"/>
                <a:ext cx="278" cy="425"/>
                <a:chOff x="747" y="2150"/>
                <a:chExt cx="278" cy="425"/>
              </a:xfrm>
            </p:grpSpPr>
            <p:sp>
              <p:nvSpPr>
                <p:cNvPr id="91" name="Line 131"/>
                <p:cNvSpPr>
                  <a:spLocks noChangeShapeType="1"/>
                </p:cNvSpPr>
                <p:nvPr/>
              </p:nvSpPr>
              <p:spPr bwMode="auto">
                <a:xfrm>
                  <a:off x="747" y="2575"/>
                  <a:ext cx="278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92" name="Rectangle 132"/>
                <p:cNvSpPr>
                  <a:spLocks noChangeArrowheads="1"/>
                </p:cNvSpPr>
                <p:nvPr/>
              </p:nvSpPr>
              <p:spPr bwMode="auto">
                <a:xfrm>
                  <a:off x="784" y="2150"/>
                  <a:ext cx="143" cy="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5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95" name="Line 131"/>
          <p:cNvSpPr>
            <a:spLocks noChangeShapeType="1"/>
          </p:cNvSpPr>
          <p:nvPr/>
        </p:nvSpPr>
        <p:spPr bwMode="auto">
          <a:xfrm>
            <a:off x="683568" y="4453815"/>
            <a:ext cx="523365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rgbClr val="C00000"/>
              </a:solidFill>
            </a:endParaRPr>
          </a:p>
        </p:txBody>
      </p:sp>
      <p:grpSp>
        <p:nvGrpSpPr>
          <p:cNvPr id="96" name="Group 86"/>
          <p:cNvGrpSpPr/>
          <p:nvPr/>
        </p:nvGrpSpPr>
        <p:grpSpPr bwMode="auto">
          <a:xfrm>
            <a:off x="2529547" y="3768561"/>
            <a:ext cx="1960565" cy="1220786"/>
            <a:chOff x="2028" y="2687"/>
            <a:chExt cx="1235" cy="769"/>
          </a:xfrm>
        </p:grpSpPr>
        <p:grpSp>
          <p:nvGrpSpPr>
            <p:cNvPr id="97" name="Group 71"/>
            <p:cNvGrpSpPr/>
            <p:nvPr/>
          </p:nvGrpSpPr>
          <p:grpSpPr bwMode="auto">
            <a:xfrm>
              <a:off x="2028" y="2687"/>
              <a:ext cx="976" cy="769"/>
              <a:chOff x="2028" y="2687"/>
              <a:chExt cx="976" cy="769"/>
            </a:xfrm>
          </p:grpSpPr>
          <p:grpSp>
            <p:nvGrpSpPr>
              <p:cNvPr id="99" name="Group 25"/>
              <p:cNvGrpSpPr/>
              <p:nvPr/>
            </p:nvGrpSpPr>
            <p:grpSpPr bwMode="auto">
              <a:xfrm>
                <a:off x="2028" y="2710"/>
                <a:ext cx="358" cy="746"/>
                <a:chOff x="2738" y="2156"/>
                <a:chExt cx="358" cy="746"/>
              </a:xfrm>
            </p:grpSpPr>
            <p:sp>
              <p:nvSpPr>
                <p:cNvPr id="106" name="Rectangle 29"/>
                <p:cNvSpPr>
                  <a:spLocks noChangeArrowheads="1"/>
                </p:cNvSpPr>
                <p:nvPr/>
              </p:nvSpPr>
              <p:spPr bwMode="auto">
                <a:xfrm>
                  <a:off x="2785" y="2156"/>
                  <a:ext cx="287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20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107" name="Group 26"/>
                <p:cNvGrpSpPr/>
                <p:nvPr/>
              </p:nvGrpSpPr>
              <p:grpSpPr bwMode="auto">
                <a:xfrm>
                  <a:off x="2738" y="2499"/>
                  <a:ext cx="358" cy="403"/>
                  <a:chOff x="2738" y="2499"/>
                  <a:chExt cx="358" cy="403"/>
                </a:xfrm>
              </p:grpSpPr>
              <p:sp>
                <p:nvSpPr>
                  <p:cNvPr id="108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2738" y="2499"/>
                    <a:ext cx="358" cy="40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</a:t>
                    </a:r>
                    <a:r>
                      <a:rPr lang="en-US" altLang="zh-CN" sz="3200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24</a:t>
                    </a:r>
                    <a:endPara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09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738" y="2538"/>
                    <a:ext cx="343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  <p:sp>
            <p:nvSpPr>
              <p:cNvPr id="100" name="Rectangle 30"/>
              <p:cNvSpPr>
                <a:spLocks noChangeArrowheads="1"/>
              </p:cNvSpPr>
              <p:nvPr/>
            </p:nvSpPr>
            <p:spPr bwMode="auto">
              <a:xfrm>
                <a:off x="2422" y="2920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lvl="0"/>
                <a:r>
                  <a:rPr lang="en-US" altLang="zh-CN" sz="3200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-</a:t>
                </a:r>
                <a:endParaRPr lang="zh-CN" altLang="en-US" sz="3200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101" name="Group 31"/>
              <p:cNvGrpSpPr/>
              <p:nvPr/>
            </p:nvGrpSpPr>
            <p:grpSpPr bwMode="auto">
              <a:xfrm>
                <a:off x="2572" y="2687"/>
                <a:ext cx="432" cy="765"/>
                <a:chOff x="2823" y="2142"/>
                <a:chExt cx="432" cy="765"/>
              </a:xfrm>
            </p:grpSpPr>
            <p:grpSp>
              <p:nvGrpSpPr>
                <p:cNvPr id="102" name="Group 32"/>
                <p:cNvGrpSpPr/>
                <p:nvPr/>
              </p:nvGrpSpPr>
              <p:grpSpPr bwMode="auto">
                <a:xfrm>
                  <a:off x="2893" y="2504"/>
                  <a:ext cx="362" cy="403"/>
                  <a:chOff x="2893" y="2504"/>
                  <a:chExt cx="362" cy="403"/>
                </a:xfrm>
              </p:grpSpPr>
              <p:sp>
                <p:nvSpPr>
                  <p:cNvPr id="104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893" y="2504"/>
                    <a:ext cx="358" cy="40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</a:t>
                    </a:r>
                    <a:r>
                      <a:rPr lang="en-US" altLang="zh-CN" sz="3200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24</a:t>
                    </a:r>
                    <a:endPara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05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2917" y="2548"/>
                    <a:ext cx="338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  <p:sp>
              <p:nvSpPr>
                <p:cNvPr id="103" name="Rectangle 35"/>
                <p:cNvSpPr>
                  <a:spLocks noChangeArrowheads="1"/>
                </p:cNvSpPr>
                <p:nvPr/>
              </p:nvSpPr>
              <p:spPr bwMode="auto">
                <a:xfrm>
                  <a:off x="2823" y="2142"/>
                  <a:ext cx="358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5</a:t>
                  </a:r>
                </a:p>
              </p:txBody>
            </p:sp>
          </p:grpSp>
        </p:grpSp>
        <p:sp>
          <p:nvSpPr>
            <p:cNvPr id="98" name="Rectangle 36"/>
            <p:cNvSpPr>
              <a:spLocks noChangeArrowheads="1"/>
            </p:cNvSpPr>
            <p:nvPr/>
          </p:nvSpPr>
          <p:spPr bwMode="auto">
            <a:xfrm>
              <a:off x="3004" y="2879"/>
              <a:ext cx="259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</a:p>
          </p:txBody>
        </p:sp>
      </p:grpSp>
      <p:grpSp>
        <p:nvGrpSpPr>
          <p:cNvPr id="110" name="Group 38"/>
          <p:cNvGrpSpPr/>
          <p:nvPr/>
        </p:nvGrpSpPr>
        <p:grpSpPr bwMode="auto">
          <a:xfrm>
            <a:off x="4481280" y="3793973"/>
            <a:ext cx="1077914" cy="1219203"/>
            <a:chOff x="2322" y="2748"/>
            <a:chExt cx="679" cy="768"/>
          </a:xfrm>
        </p:grpSpPr>
        <p:grpSp>
          <p:nvGrpSpPr>
            <p:cNvPr id="111" name="Group 39"/>
            <p:cNvGrpSpPr/>
            <p:nvPr/>
          </p:nvGrpSpPr>
          <p:grpSpPr bwMode="auto">
            <a:xfrm>
              <a:off x="2349" y="3113"/>
              <a:ext cx="652" cy="403"/>
              <a:chOff x="2349" y="3113"/>
              <a:chExt cx="652" cy="403"/>
            </a:xfrm>
          </p:grpSpPr>
          <p:sp>
            <p:nvSpPr>
              <p:cNvPr id="117" name="Line 40"/>
              <p:cNvSpPr>
                <a:spLocks noChangeShapeType="1"/>
              </p:cNvSpPr>
              <p:nvPr/>
            </p:nvSpPr>
            <p:spPr bwMode="auto">
              <a:xfrm>
                <a:off x="2349" y="3155"/>
                <a:ext cx="652" cy="0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118" name="Rectangle 41"/>
              <p:cNvSpPr>
                <a:spLocks noChangeArrowheads="1"/>
              </p:cNvSpPr>
              <p:nvPr/>
            </p:nvSpPr>
            <p:spPr bwMode="auto">
              <a:xfrm>
                <a:off x="2504" y="3113"/>
                <a:ext cx="324" cy="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24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2" name="Group 42"/>
            <p:cNvGrpSpPr/>
            <p:nvPr/>
          </p:nvGrpSpPr>
          <p:grpSpPr bwMode="auto">
            <a:xfrm>
              <a:off x="2322" y="2748"/>
              <a:ext cx="647" cy="472"/>
              <a:chOff x="2322" y="2748"/>
              <a:chExt cx="647" cy="472"/>
            </a:xfrm>
          </p:grpSpPr>
          <p:grpSp>
            <p:nvGrpSpPr>
              <p:cNvPr id="113" name="Group 43"/>
              <p:cNvGrpSpPr/>
              <p:nvPr/>
            </p:nvGrpSpPr>
            <p:grpSpPr bwMode="auto">
              <a:xfrm>
                <a:off x="2322" y="2748"/>
                <a:ext cx="647" cy="472"/>
                <a:chOff x="2322" y="2748"/>
                <a:chExt cx="647" cy="472"/>
              </a:xfrm>
            </p:grpSpPr>
            <p:sp>
              <p:nvSpPr>
                <p:cNvPr id="115" name="Rectangle 44"/>
                <p:cNvSpPr>
                  <a:spLocks noChangeArrowheads="1"/>
                </p:cNvSpPr>
                <p:nvPr/>
              </p:nvSpPr>
              <p:spPr bwMode="auto">
                <a:xfrm>
                  <a:off x="2754" y="2764"/>
                  <a:ext cx="215" cy="4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7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5</a:t>
                  </a:r>
                </a:p>
              </p:txBody>
            </p:sp>
            <p:sp>
              <p:nvSpPr>
                <p:cNvPr id="116" name="Rectangle 45"/>
                <p:cNvSpPr>
                  <a:spLocks noChangeArrowheads="1"/>
                </p:cNvSpPr>
                <p:nvPr/>
              </p:nvSpPr>
              <p:spPr bwMode="auto">
                <a:xfrm>
                  <a:off x="2322" y="2748"/>
                  <a:ext cx="324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20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14" name="Rectangle 46"/>
              <p:cNvSpPr>
                <a:spLocks noChangeArrowheads="1"/>
              </p:cNvSpPr>
              <p:nvPr/>
            </p:nvSpPr>
            <p:spPr bwMode="auto">
              <a:xfrm>
                <a:off x="2624" y="2829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-</a:t>
                </a:r>
                <a:endParaRPr lang="zh-CN" altLang="en-US" sz="3200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119" name="Group 47"/>
          <p:cNvGrpSpPr/>
          <p:nvPr/>
        </p:nvGrpSpPr>
        <p:grpSpPr bwMode="auto">
          <a:xfrm>
            <a:off x="5612838" y="3938156"/>
            <a:ext cx="1081088" cy="1000126"/>
            <a:chOff x="5159" y="2709"/>
            <a:chExt cx="681" cy="630"/>
          </a:xfrm>
        </p:grpSpPr>
        <p:sp>
          <p:nvSpPr>
            <p:cNvPr id="120" name="Rectangle 48"/>
            <p:cNvSpPr>
              <a:spLocks noChangeArrowheads="1"/>
            </p:cNvSpPr>
            <p:nvPr/>
          </p:nvSpPr>
          <p:spPr bwMode="auto">
            <a:xfrm>
              <a:off x="5159" y="2819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  <a:endParaRPr lang="en-US" altLang="zh-CN" sz="3200" b="0" dirty="0">
                <a:solidFill>
                  <a:srgbClr val="C00000"/>
                </a:solidFill>
              </a:endParaRPr>
            </a:p>
          </p:txBody>
        </p:sp>
        <p:grpSp>
          <p:nvGrpSpPr>
            <p:cNvPr id="121" name="Group 49"/>
            <p:cNvGrpSpPr/>
            <p:nvPr/>
          </p:nvGrpSpPr>
          <p:grpSpPr bwMode="auto">
            <a:xfrm>
              <a:off x="5430" y="2709"/>
              <a:ext cx="410" cy="630"/>
              <a:chOff x="5430" y="2709"/>
              <a:chExt cx="410" cy="630"/>
            </a:xfrm>
          </p:grpSpPr>
          <p:sp>
            <p:nvSpPr>
              <p:cNvPr id="122" name="Rectangle 50"/>
              <p:cNvSpPr>
                <a:spLocks noChangeArrowheads="1"/>
              </p:cNvSpPr>
              <p:nvPr/>
            </p:nvSpPr>
            <p:spPr bwMode="auto">
              <a:xfrm>
                <a:off x="5505" y="3029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24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123" name="Group 51"/>
              <p:cNvGrpSpPr/>
              <p:nvPr/>
            </p:nvGrpSpPr>
            <p:grpSpPr bwMode="auto">
              <a:xfrm>
                <a:off x="5430" y="2709"/>
                <a:ext cx="410" cy="324"/>
                <a:chOff x="4735" y="3364"/>
                <a:chExt cx="410" cy="324"/>
              </a:xfrm>
            </p:grpSpPr>
            <p:sp>
              <p:nvSpPr>
                <p:cNvPr id="124" name="Line 52"/>
                <p:cNvSpPr>
                  <a:spLocks noChangeShapeType="1"/>
                </p:cNvSpPr>
                <p:nvPr/>
              </p:nvSpPr>
              <p:spPr bwMode="auto">
                <a:xfrm>
                  <a:off x="4747" y="3688"/>
                  <a:ext cx="398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125" name="Rectangle 53"/>
                <p:cNvSpPr>
                  <a:spLocks noChangeArrowheads="1"/>
                </p:cNvSpPr>
                <p:nvPr/>
              </p:nvSpPr>
              <p:spPr bwMode="auto">
                <a:xfrm>
                  <a:off x="4735" y="3364"/>
                  <a:ext cx="358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15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26" name="Group 47"/>
          <p:cNvGrpSpPr/>
          <p:nvPr/>
        </p:nvGrpSpPr>
        <p:grpSpPr bwMode="auto">
          <a:xfrm>
            <a:off x="6793943" y="3990822"/>
            <a:ext cx="1019176" cy="938213"/>
            <a:chOff x="5159" y="2741"/>
            <a:chExt cx="642" cy="591"/>
          </a:xfrm>
        </p:grpSpPr>
        <p:sp>
          <p:nvSpPr>
            <p:cNvPr id="127" name="Rectangle 48"/>
            <p:cNvSpPr>
              <a:spLocks noChangeArrowheads="1"/>
            </p:cNvSpPr>
            <p:nvPr/>
          </p:nvSpPr>
          <p:spPr bwMode="auto">
            <a:xfrm>
              <a:off x="5159" y="2819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  <a:endParaRPr lang="en-US" altLang="zh-CN" sz="3200" b="0" dirty="0">
                <a:solidFill>
                  <a:srgbClr val="C00000"/>
                </a:solidFill>
              </a:endParaRPr>
            </a:p>
          </p:txBody>
        </p:sp>
        <p:grpSp>
          <p:nvGrpSpPr>
            <p:cNvPr id="128" name="Group 49"/>
            <p:cNvGrpSpPr/>
            <p:nvPr/>
          </p:nvGrpSpPr>
          <p:grpSpPr bwMode="auto">
            <a:xfrm>
              <a:off x="5483" y="2741"/>
              <a:ext cx="318" cy="591"/>
              <a:chOff x="5483" y="2741"/>
              <a:chExt cx="318" cy="591"/>
            </a:xfrm>
          </p:grpSpPr>
          <p:sp>
            <p:nvSpPr>
              <p:cNvPr id="129" name="Rectangle 50"/>
              <p:cNvSpPr>
                <a:spLocks noChangeArrowheads="1"/>
              </p:cNvSpPr>
              <p:nvPr/>
            </p:nvSpPr>
            <p:spPr bwMode="auto">
              <a:xfrm>
                <a:off x="5572" y="3022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8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130" name="Group 51"/>
              <p:cNvGrpSpPr/>
              <p:nvPr/>
            </p:nvGrpSpPr>
            <p:grpSpPr bwMode="auto">
              <a:xfrm>
                <a:off x="5483" y="2741"/>
                <a:ext cx="318" cy="310"/>
                <a:chOff x="4788" y="3396"/>
                <a:chExt cx="318" cy="310"/>
              </a:xfrm>
            </p:grpSpPr>
            <p:sp>
              <p:nvSpPr>
                <p:cNvPr id="131" name="Line 52"/>
                <p:cNvSpPr>
                  <a:spLocks noChangeShapeType="1"/>
                </p:cNvSpPr>
                <p:nvPr/>
              </p:nvSpPr>
              <p:spPr bwMode="auto">
                <a:xfrm>
                  <a:off x="4788" y="3688"/>
                  <a:ext cx="318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132" name="Rectangle 53"/>
                <p:cNvSpPr>
                  <a:spLocks noChangeArrowheads="1"/>
                </p:cNvSpPr>
                <p:nvPr/>
              </p:nvSpPr>
              <p:spPr bwMode="auto">
                <a:xfrm>
                  <a:off x="4873" y="3396"/>
                  <a:ext cx="143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5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6"/>
          <p:cNvGrpSpPr/>
          <p:nvPr/>
        </p:nvGrpSpPr>
        <p:grpSpPr bwMode="auto">
          <a:xfrm>
            <a:off x="3173015" y="1511880"/>
            <a:ext cx="2106615" cy="1154111"/>
            <a:chOff x="1936" y="2687"/>
            <a:chExt cx="1327" cy="727"/>
          </a:xfrm>
        </p:grpSpPr>
        <p:grpSp>
          <p:nvGrpSpPr>
            <p:cNvPr id="49" name="Group 71"/>
            <p:cNvGrpSpPr/>
            <p:nvPr/>
          </p:nvGrpSpPr>
          <p:grpSpPr bwMode="auto">
            <a:xfrm>
              <a:off x="1936" y="2687"/>
              <a:ext cx="1068" cy="727"/>
              <a:chOff x="1936" y="2687"/>
              <a:chExt cx="1068" cy="727"/>
            </a:xfrm>
          </p:grpSpPr>
          <p:grpSp>
            <p:nvGrpSpPr>
              <p:cNvPr id="51" name="Group 25"/>
              <p:cNvGrpSpPr/>
              <p:nvPr/>
            </p:nvGrpSpPr>
            <p:grpSpPr bwMode="auto">
              <a:xfrm>
                <a:off x="1936" y="2710"/>
                <a:ext cx="450" cy="704"/>
                <a:chOff x="2646" y="2156"/>
                <a:chExt cx="450" cy="704"/>
              </a:xfrm>
            </p:grpSpPr>
            <p:sp>
              <p:nvSpPr>
                <p:cNvPr id="58" name="Rectangle 29"/>
                <p:cNvSpPr>
                  <a:spLocks noChangeArrowheads="1"/>
                </p:cNvSpPr>
                <p:nvPr/>
              </p:nvSpPr>
              <p:spPr bwMode="auto">
                <a:xfrm>
                  <a:off x="2646" y="2156"/>
                  <a:ext cx="358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6</a:t>
                  </a:r>
                </a:p>
              </p:txBody>
            </p:sp>
            <p:grpSp>
              <p:nvGrpSpPr>
                <p:cNvPr id="59" name="Group 26"/>
                <p:cNvGrpSpPr/>
                <p:nvPr/>
              </p:nvGrpSpPr>
              <p:grpSpPr bwMode="auto">
                <a:xfrm>
                  <a:off x="2738" y="2499"/>
                  <a:ext cx="358" cy="361"/>
                  <a:chOff x="2738" y="2499"/>
                  <a:chExt cx="358" cy="361"/>
                </a:xfrm>
              </p:grpSpPr>
              <p:sp>
                <p:nvSpPr>
                  <p:cNvPr id="60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2738" y="2499"/>
                    <a:ext cx="358" cy="36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20</a:t>
                    </a:r>
                  </a:p>
                </p:txBody>
              </p:sp>
              <p:sp>
                <p:nvSpPr>
                  <p:cNvPr id="61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738" y="2538"/>
                    <a:ext cx="343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  <p:sp>
            <p:nvSpPr>
              <p:cNvPr id="52" name="Rectangle 30"/>
              <p:cNvSpPr>
                <a:spLocks noChangeArrowheads="1"/>
              </p:cNvSpPr>
              <p:nvPr/>
            </p:nvSpPr>
            <p:spPr bwMode="auto">
              <a:xfrm>
                <a:off x="2427" y="2913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b="0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-</a:t>
                </a:r>
                <a:endParaRPr lang="zh-CN" altLang="en-US" sz="3200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53" name="Group 31"/>
              <p:cNvGrpSpPr/>
              <p:nvPr/>
            </p:nvGrpSpPr>
            <p:grpSpPr bwMode="auto">
              <a:xfrm>
                <a:off x="2572" y="2687"/>
                <a:ext cx="432" cy="723"/>
                <a:chOff x="2823" y="2142"/>
                <a:chExt cx="432" cy="723"/>
              </a:xfrm>
            </p:grpSpPr>
            <p:grpSp>
              <p:nvGrpSpPr>
                <p:cNvPr id="54" name="Group 32"/>
                <p:cNvGrpSpPr/>
                <p:nvPr/>
              </p:nvGrpSpPr>
              <p:grpSpPr bwMode="auto">
                <a:xfrm>
                  <a:off x="2893" y="2504"/>
                  <a:ext cx="362" cy="361"/>
                  <a:chOff x="2893" y="2504"/>
                  <a:chExt cx="362" cy="361"/>
                </a:xfrm>
              </p:grpSpPr>
              <p:sp>
                <p:nvSpPr>
                  <p:cNvPr id="56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893" y="2504"/>
                    <a:ext cx="358" cy="36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20</a:t>
                    </a:r>
                  </a:p>
                </p:txBody>
              </p:sp>
              <p:sp>
                <p:nvSpPr>
                  <p:cNvPr id="57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2917" y="2548"/>
                    <a:ext cx="338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  <p:sp>
              <p:nvSpPr>
                <p:cNvPr id="55" name="Rectangle 35"/>
                <p:cNvSpPr>
                  <a:spLocks noChangeArrowheads="1"/>
                </p:cNvSpPr>
                <p:nvPr/>
              </p:nvSpPr>
              <p:spPr bwMode="auto">
                <a:xfrm>
                  <a:off x="2823" y="2142"/>
                  <a:ext cx="358" cy="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3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50" name="Rectangle 36"/>
            <p:cNvSpPr>
              <a:spLocks noChangeArrowheads="1"/>
            </p:cNvSpPr>
            <p:nvPr/>
          </p:nvSpPr>
          <p:spPr bwMode="auto">
            <a:xfrm>
              <a:off x="3004" y="2879"/>
              <a:ext cx="259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</a:p>
          </p:txBody>
        </p:sp>
      </p:grpSp>
      <p:grpSp>
        <p:nvGrpSpPr>
          <p:cNvPr id="62" name="Group 38"/>
          <p:cNvGrpSpPr/>
          <p:nvPr/>
        </p:nvGrpSpPr>
        <p:grpSpPr bwMode="auto">
          <a:xfrm>
            <a:off x="4919962" y="1562693"/>
            <a:ext cx="1428753" cy="1127128"/>
            <a:chOff x="2101" y="2764"/>
            <a:chExt cx="900" cy="710"/>
          </a:xfrm>
        </p:grpSpPr>
        <p:grpSp>
          <p:nvGrpSpPr>
            <p:cNvPr id="63" name="Group 39"/>
            <p:cNvGrpSpPr/>
            <p:nvPr/>
          </p:nvGrpSpPr>
          <p:grpSpPr bwMode="auto">
            <a:xfrm>
              <a:off x="2349" y="3113"/>
              <a:ext cx="652" cy="361"/>
              <a:chOff x="2349" y="3113"/>
              <a:chExt cx="652" cy="361"/>
            </a:xfrm>
          </p:grpSpPr>
          <p:sp>
            <p:nvSpPr>
              <p:cNvPr id="69" name="Line 40"/>
              <p:cNvSpPr>
                <a:spLocks noChangeShapeType="1"/>
              </p:cNvSpPr>
              <p:nvPr/>
            </p:nvSpPr>
            <p:spPr bwMode="auto">
              <a:xfrm>
                <a:off x="2349" y="3155"/>
                <a:ext cx="652" cy="0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70" name="Rectangle 41"/>
              <p:cNvSpPr>
                <a:spLocks noChangeArrowheads="1"/>
              </p:cNvSpPr>
              <p:nvPr/>
            </p:nvSpPr>
            <p:spPr bwMode="auto">
              <a:xfrm>
                <a:off x="2504" y="3113"/>
                <a:ext cx="324" cy="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4" name="Group 42"/>
            <p:cNvGrpSpPr/>
            <p:nvPr/>
          </p:nvGrpSpPr>
          <p:grpSpPr bwMode="auto">
            <a:xfrm>
              <a:off x="2101" y="2764"/>
              <a:ext cx="816" cy="463"/>
              <a:chOff x="2101" y="2764"/>
              <a:chExt cx="816" cy="463"/>
            </a:xfrm>
          </p:grpSpPr>
          <p:grpSp>
            <p:nvGrpSpPr>
              <p:cNvPr id="65" name="Group 43"/>
              <p:cNvGrpSpPr/>
              <p:nvPr/>
            </p:nvGrpSpPr>
            <p:grpSpPr bwMode="auto">
              <a:xfrm>
                <a:off x="2101" y="2764"/>
                <a:ext cx="816" cy="463"/>
                <a:chOff x="2101" y="2764"/>
                <a:chExt cx="816" cy="463"/>
              </a:xfrm>
            </p:grpSpPr>
            <p:sp>
              <p:nvSpPr>
                <p:cNvPr id="67" name="Rectangle 44"/>
                <p:cNvSpPr>
                  <a:spLocks noChangeArrowheads="1"/>
                </p:cNvSpPr>
                <p:nvPr/>
              </p:nvSpPr>
              <p:spPr bwMode="auto">
                <a:xfrm>
                  <a:off x="2702" y="2764"/>
                  <a:ext cx="215" cy="4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7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3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Rectangle 45"/>
                <p:cNvSpPr>
                  <a:spLocks noChangeArrowheads="1"/>
                </p:cNvSpPr>
                <p:nvPr/>
              </p:nvSpPr>
              <p:spPr bwMode="auto">
                <a:xfrm>
                  <a:off x="2101" y="2777"/>
                  <a:ext cx="437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 6</a:t>
                  </a:r>
                </a:p>
              </p:txBody>
            </p:sp>
          </p:grpSp>
          <p:sp>
            <p:nvSpPr>
              <p:cNvPr id="66" name="Rectangle 46"/>
              <p:cNvSpPr>
                <a:spLocks noChangeArrowheads="1"/>
              </p:cNvSpPr>
              <p:nvPr/>
            </p:nvSpPr>
            <p:spPr bwMode="auto">
              <a:xfrm>
                <a:off x="2584" y="2847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b="0" dirty="0">
                    <a:solidFill>
                      <a:srgbClr val="C00000"/>
                    </a:solidFill>
                    <a:latin typeface="Symbol" panose="05050102010706020507" pitchFamily="18" charset="2"/>
                  </a:rPr>
                  <a:t>-</a:t>
                </a:r>
                <a:endParaRPr lang="zh-CN" altLang="en-US" sz="3200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71" name="Group 47"/>
          <p:cNvGrpSpPr/>
          <p:nvPr/>
        </p:nvGrpSpPr>
        <p:grpSpPr bwMode="auto">
          <a:xfrm>
            <a:off x="6402356" y="1681475"/>
            <a:ext cx="1081088" cy="1000126"/>
            <a:chOff x="5159" y="2709"/>
            <a:chExt cx="681" cy="630"/>
          </a:xfrm>
        </p:grpSpPr>
        <p:sp>
          <p:nvSpPr>
            <p:cNvPr id="72" name="Rectangle 48"/>
            <p:cNvSpPr>
              <a:spLocks noChangeArrowheads="1"/>
            </p:cNvSpPr>
            <p:nvPr/>
          </p:nvSpPr>
          <p:spPr bwMode="auto">
            <a:xfrm>
              <a:off x="5159" y="2819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  <a:endParaRPr lang="en-US" altLang="zh-CN" sz="3200" b="0" dirty="0">
                <a:solidFill>
                  <a:srgbClr val="C00000"/>
                </a:solidFill>
              </a:endParaRPr>
            </a:p>
          </p:txBody>
        </p:sp>
        <p:grpSp>
          <p:nvGrpSpPr>
            <p:cNvPr id="73" name="Group 49"/>
            <p:cNvGrpSpPr/>
            <p:nvPr/>
          </p:nvGrpSpPr>
          <p:grpSpPr bwMode="auto">
            <a:xfrm>
              <a:off x="5442" y="2709"/>
              <a:ext cx="398" cy="630"/>
              <a:chOff x="5442" y="2709"/>
              <a:chExt cx="398" cy="630"/>
            </a:xfrm>
          </p:grpSpPr>
          <p:sp>
            <p:nvSpPr>
              <p:cNvPr id="74" name="Rectangle 50"/>
              <p:cNvSpPr>
                <a:spLocks noChangeArrowheads="1"/>
              </p:cNvSpPr>
              <p:nvPr/>
            </p:nvSpPr>
            <p:spPr bwMode="auto">
              <a:xfrm>
                <a:off x="5505" y="3029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</a:p>
            </p:txBody>
          </p:sp>
          <p:grpSp>
            <p:nvGrpSpPr>
              <p:cNvPr id="75" name="Group 51"/>
              <p:cNvGrpSpPr/>
              <p:nvPr/>
            </p:nvGrpSpPr>
            <p:grpSpPr bwMode="auto">
              <a:xfrm>
                <a:off x="5442" y="2709"/>
                <a:ext cx="398" cy="324"/>
                <a:chOff x="4747" y="3364"/>
                <a:chExt cx="398" cy="324"/>
              </a:xfrm>
            </p:grpSpPr>
            <p:sp>
              <p:nvSpPr>
                <p:cNvPr id="76" name="Line 52"/>
                <p:cNvSpPr>
                  <a:spLocks noChangeShapeType="1"/>
                </p:cNvSpPr>
                <p:nvPr/>
              </p:nvSpPr>
              <p:spPr bwMode="auto">
                <a:xfrm>
                  <a:off x="4747" y="3688"/>
                  <a:ext cx="398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77" name="Rectangle 53"/>
                <p:cNvSpPr>
                  <a:spLocks noChangeArrowheads="1"/>
                </p:cNvSpPr>
                <p:nvPr/>
              </p:nvSpPr>
              <p:spPr bwMode="auto">
                <a:xfrm>
                  <a:off x="4794" y="3364"/>
                  <a:ext cx="215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3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78" name="Group 120"/>
          <p:cNvGrpSpPr/>
          <p:nvPr/>
        </p:nvGrpSpPr>
        <p:grpSpPr bwMode="auto">
          <a:xfrm>
            <a:off x="1434772" y="1554753"/>
            <a:ext cx="1800226" cy="1096964"/>
            <a:chOff x="1082" y="2713"/>
            <a:chExt cx="1134" cy="691"/>
          </a:xfrm>
        </p:grpSpPr>
        <p:grpSp>
          <p:nvGrpSpPr>
            <p:cNvPr id="79" name="Group 121"/>
            <p:cNvGrpSpPr/>
            <p:nvPr/>
          </p:nvGrpSpPr>
          <p:grpSpPr bwMode="auto">
            <a:xfrm>
              <a:off x="1082" y="2737"/>
              <a:ext cx="301" cy="667"/>
              <a:chOff x="595" y="2173"/>
              <a:chExt cx="301" cy="693"/>
            </a:xfrm>
          </p:grpSpPr>
          <p:sp>
            <p:nvSpPr>
              <p:cNvPr id="87" name="Rectangle 122"/>
              <p:cNvSpPr>
                <a:spLocks noChangeArrowheads="1"/>
              </p:cNvSpPr>
              <p:nvPr/>
            </p:nvSpPr>
            <p:spPr bwMode="auto">
              <a:xfrm>
                <a:off x="595" y="2544"/>
                <a:ext cx="287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grpSp>
            <p:nvGrpSpPr>
              <p:cNvPr id="88" name="Group 123"/>
              <p:cNvGrpSpPr/>
              <p:nvPr/>
            </p:nvGrpSpPr>
            <p:grpSpPr bwMode="auto">
              <a:xfrm>
                <a:off x="662" y="2173"/>
                <a:ext cx="234" cy="450"/>
                <a:chOff x="662" y="2173"/>
                <a:chExt cx="234" cy="450"/>
              </a:xfrm>
            </p:grpSpPr>
            <p:sp>
              <p:nvSpPr>
                <p:cNvPr id="89" name="Line 124"/>
                <p:cNvSpPr>
                  <a:spLocks noChangeShapeType="1"/>
                </p:cNvSpPr>
                <p:nvPr/>
              </p:nvSpPr>
              <p:spPr bwMode="auto">
                <a:xfrm>
                  <a:off x="669" y="2544"/>
                  <a:ext cx="227" cy="0"/>
                </a:xfrm>
                <a:prstGeom prst="line">
                  <a:avLst/>
                </a:prstGeom>
                <a:noFill/>
                <a:ln w="38100">
                  <a:solidFill>
                    <a:srgbClr val="CFF8F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90" name="Rectangle 125"/>
                <p:cNvSpPr>
                  <a:spLocks noChangeArrowheads="1"/>
                </p:cNvSpPr>
                <p:nvPr/>
              </p:nvSpPr>
              <p:spPr bwMode="auto">
                <a:xfrm>
                  <a:off x="662" y="2173"/>
                  <a:ext cx="143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3</a:t>
                  </a:r>
                </a:p>
              </p:txBody>
            </p:sp>
          </p:grpSp>
        </p:grpSp>
        <p:sp>
          <p:nvSpPr>
            <p:cNvPr id="80" name="Rectangle 126"/>
            <p:cNvSpPr>
              <a:spLocks noChangeArrowheads="1"/>
            </p:cNvSpPr>
            <p:nvPr/>
          </p:nvSpPr>
          <p:spPr bwMode="auto">
            <a:xfrm>
              <a:off x="1957" y="2893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  <a:latin typeface="Symbol" panose="05050102010706020507" pitchFamily="18" charset="2"/>
                </a:rPr>
                <a:t>＝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sp>
          <p:nvSpPr>
            <p:cNvPr id="81" name="Rectangle 127"/>
            <p:cNvSpPr>
              <a:spLocks noChangeArrowheads="1"/>
            </p:cNvSpPr>
            <p:nvPr/>
          </p:nvSpPr>
          <p:spPr bwMode="auto">
            <a:xfrm>
              <a:off x="1434" y="2936"/>
              <a:ext cx="19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3200" b="0" dirty="0" smtClean="0">
                  <a:solidFill>
                    <a:srgbClr val="C00000"/>
                  </a:solidFill>
                  <a:latin typeface="Symbol" panose="05050102010706020507" pitchFamily="18" charset="2"/>
                </a:rPr>
                <a:t>-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grpSp>
          <p:nvGrpSpPr>
            <p:cNvPr id="82" name="Group 128"/>
            <p:cNvGrpSpPr/>
            <p:nvPr/>
          </p:nvGrpSpPr>
          <p:grpSpPr bwMode="auto">
            <a:xfrm>
              <a:off x="1581" y="2713"/>
              <a:ext cx="386" cy="684"/>
              <a:chOff x="685" y="2155"/>
              <a:chExt cx="386" cy="710"/>
            </a:xfrm>
          </p:grpSpPr>
          <p:sp>
            <p:nvSpPr>
              <p:cNvPr id="83" name="Rectangle 129"/>
              <p:cNvSpPr>
                <a:spLocks noChangeArrowheads="1"/>
              </p:cNvSpPr>
              <p:nvPr/>
            </p:nvSpPr>
            <p:spPr bwMode="auto">
              <a:xfrm>
                <a:off x="685" y="2543"/>
                <a:ext cx="358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84" name="Group 130"/>
              <p:cNvGrpSpPr/>
              <p:nvPr/>
            </p:nvGrpSpPr>
            <p:grpSpPr bwMode="auto">
              <a:xfrm>
                <a:off x="747" y="2155"/>
                <a:ext cx="324" cy="420"/>
                <a:chOff x="747" y="2155"/>
                <a:chExt cx="324" cy="420"/>
              </a:xfrm>
            </p:grpSpPr>
            <p:sp>
              <p:nvSpPr>
                <p:cNvPr id="85" name="Line 131"/>
                <p:cNvSpPr>
                  <a:spLocks noChangeShapeType="1"/>
                </p:cNvSpPr>
                <p:nvPr/>
              </p:nvSpPr>
              <p:spPr bwMode="auto">
                <a:xfrm>
                  <a:off x="747" y="2575"/>
                  <a:ext cx="324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86" name="Rectangle 132"/>
                <p:cNvSpPr>
                  <a:spLocks noChangeArrowheads="1"/>
                </p:cNvSpPr>
                <p:nvPr/>
              </p:nvSpPr>
              <p:spPr bwMode="auto">
                <a:xfrm>
                  <a:off x="800" y="2155"/>
                  <a:ext cx="143" cy="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3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91" name="Line 131"/>
          <p:cNvSpPr>
            <a:spLocks noChangeShapeType="1"/>
          </p:cNvSpPr>
          <p:nvPr/>
        </p:nvSpPr>
        <p:spPr bwMode="auto">
          <a:xfrm>
            <a:off x="1389246" y="2195826"/>
            <a:ext cx="523365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rgbClr val="C00000"/>
              </a:solidFill>
            </a:endParaRPr>
          </a:p>
        </p:txBody>
      </p:sp>
      <p:grpSp>
        <p:nvGrpSpPr>
          <p:cNvPr id="92" name="Group 86"/>
          <p:cNvGrpSpPr/>
          <p:nvPr/>
        </p:nvGrpSpPr>
        <p:grpSpPr bwMode="auto">
          <a:xfrm>
            <a:off x="3000860" y="512157"/>
            <a:ext cx="2106615" cy="1154111"/>
            <a:chOff x="1936" y="2687"/>
            <a:chExt cx="1327" cy="727"/>
          </a:xfrm>
        </p:grpSpPr>
        <p:grpSp>
          <p:nvGrpSpPr>
            <p:cNvPr id="93" name="Group 71"/>
            <p:cNvGrpSpPr/>
            <p:nvPr/>
          </p:nvGrpSpPr>
          <p:grpSpPr bwMode="auto">
            <a:xfrm>
              <a:off x="1936" y="2687"/>
              <a:ext cx="1068" cy="727"/>
              <a:chOff x="1936" y="2687"/>
              <a:chExt cx="1068" cy="727"/>
            </a:xfrm>
          </p:grpSpPr>
          <p:grpSp>
            <p:nvGrpSpPr>
              <p:cNvPr id="95" name="Group 25"/>
              <p:cNvGrpSpPr/>
              <p:nvPr/>
            </p:nvGrpSpPr>
            <p:grpSpPr bwMode="auto">
              <a:xfrm>
                <a:off x="1936" y="2710"/>
                <a:ext cx="450" cy="704"/>
                <a:chOff x="2646" y="2156"/>
                <a:chExt cx="450" cy="704"/>
              </a:xfrm>
            </p:grpSpPr>
            <p:sp>
              <p:nvSpPr>
                <p:cNvPr id="102" name="Rectangle 29"/>
                <p:cNvSpPr>
                  <a:spLocks noChangeArrowheads="1"/>
                </p:cNvSpPr>
                <p:nvPr/>
              </p:nvSpPr>
              <p:spPr bwMode="auto">
                <a:xfrm>
                  <a:off x="2646" y="2156"/>
                  <a:ext cx="358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6</a:t>
                  </a:r>
                </a:p>
              </p:txBody>
            </p:sp>
            <p:grpSp>
              <p:nvGrpSpPr>
                <p:cNvPr id="103" name="Group 26"/>
                <p:cNvGrpSpPr/>
                <p:nvPr/>
              </p:nvGrpSpPr>
              <p:grpSpPr bwMode="auto">
                <a:xfrm>
                  <a:off x="2738" y="2499"/>
                  <a:ext cx="358" cy="361"/>
                  <a:chOff x="2738" y="2499"/>
                  <a:chExt cx="358" cy="361"/>
                </a:xfrm>
              </p:grpSpPr>
              <p:sp>
                <p:nvSpPr>
                  <p:cNvPr id="104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2738" y="2499"/>
                    <a:ext cx="358" cy="36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20</a:t>
                    </a:r>
                  </a:p>
                </p:txBody>
              </p:sp>
              <p:sp>
                <p:nvSpPr>
                  <p:cNvPr id="105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738" y="2538"/>
                    <a:ext cx="343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  <p:sp>
            <p:nvSpPr>
              <p:cNvPr id="96" name="Rectangle 30"/>
              <p:cNvSpPr>
                <a:spLocks noChangeArrowheads="1"/>
              </p:cNvSpPr>
              <p:nvPr/>
            </p:nvSpPr>
            <p:spPr bwMode="auto">
              <a:xfrm>
                <a:off x="2365" y="2937"/>
                <a:ext cx="260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C00000"/>
                    </a:solidFill>
                  </a:rPr>
                  <a:t>＋</a:t>
                </a:r>
              </a:p>
            </p:txBody>
          </p:sp>
          <p:grpSp>
            <p:nvGrpSpPr>
              <p:cNvPr id="97" name="Group 31"/>
              <p:cNvGrpSpPr/>
              <p:nvPr/>
            </p:nvGrpSpPr>
            <p:grpSpPr bwMode="auto">
              <a:xfrm>
                <a:off x="2572" y="2687"/>
                <a:ext cx="432" cy="723"/>
                <a:chOff x="2823" y="2142"/>
                <a:chExt cx="432" cy="723"/>
              </a:xfrm>
            </p:grpSpPr>
            <p:grpSp>
              <p:nvGrpSpPr>
                <p:cNvPr id="98" name="Group 32"/>
                <p:cNvGrpSpPr/>
                <p:nvPr/>
              </p:nvGrpSpPr>
              <p:grpSpPr bwMode="auto">
                <a:xfrm>
                  <a:off x="2893" y="2504"/>
                  <a:ext cx="362" cy="361"/>
                  <a:chOff x="2893" y="2504"/>
                  <a:chExt cx="362" cy="361"/>
                </a:xfrm>
              </p:grpSpPr>
              <p:sp>
                <p:nvSpPr>
                  <p:cNvPr id="100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893" y="2504"/>
                    <a:ext cx="358" cy="36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lnSpc>
                        <a:spcPct val="130000"/>
                      </a:lnSpc>
                    </a:pPr>
                    <a:r>
                      <a:rPr lang="en-US" altLang="zh-CN" sz="3200" dirty="0">
                        <a:solidFill>
                          <a:srgbClr val="C00000"/>
                        </a:solidFill>
                        <a:latin typeface="Arial" panose="020B0604020202020204" pitchFamily="34" charset="0"/>
                      </a:rPr>
                      <a:t> 20</a:t>
                    </a:r>
                  </a:p>
                </p:txBody>
              </p:sp>
              <p:sp>
                <p:nvSpPr>
                  <p:cNvPr id="101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2917" y="2548"/>
                    <a:ext cx="338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C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3200">
                      <a:solidFill>
                        <a:srgbClr val="C00000"/>
                      </a:solidFill>
                    </a:endParaRPr>
                  </a:p>
                </p:txBody>
              </p:sp>
            </p:grpSp>
            <p:sp>
              <p:nvSpPr>
                <p:cNvPr id="99" name="Rectangle 35"/>
                <p:cNvSpPr>
                  <a:spLocks noChangeArrowheads="1"/>
                </p:cNvSpPr>
                <p:nvPr/>
              </p:nvSpPr>
              <p:spPr bwMode="auto">
                <a:xfrm>
                  <a:off x="2823" y="2142"/>
                  <a:ext cx="358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5</a:t>
                  </a:r>
                </a:p>
              </p:txBody>
            </p:sp>
          </p:grpSp>
        </p:grpSp>
        <p:sp>
          <p:nvSpPr>
            <p:cNvPr id="94" name="Rectangle 36"/>
            <p:cNvSpPr>
              <a:spLocks noChangeArrowheads="1"/>
            </p:cNvSpPr>
            <p:nvPr/>
          </p:nvSpPr>
          <p:spPr bwMode="auto">
            <a:xfrm>
              <a:off x="3004" y="2879"/>
              <a:ext cx="259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</a:p>
          </p:txBody>
        </p:sp>
      </p:grpSp>
      <p:grpSp>
        <p:nvGrpSpPr>
          <p:cNvPr id="106" name="Group 38"/>
          <p:cNvGrpSpPr/>
          <p:nvPr/>
        </p:nvGrpSpPr>
        <p:grpSpPr bwMode="auto">
          <a:xfrm>
            <a:off x="4747807" y="562970"/>
            <a:ext cx="1428753" cy="1127128"/>
            <a:chOff x="2101" y="2764"/>
            <a:chExt cx="900" cy="710"/>
          </a:xfrm>
        </p:grpSpPr>
        <p:grpSp>
          <p:nvGrpSpPr>
            <p:cNvPr id="107" name="Group 39"/>
            <p:cNvGrpSpPr/>
            <p:nvPr/>
          </p:nvGrpSpPr>
          <p:grpSpPr bwMode="auto">
            <a:xfrm>
              <a:off x="2349" y="3113"/>
              <a:ext cx="652" cy="361"/>
              <a:chOff x="2349" y="3113"/>
              <a:chExt cx="652" cy="361"/>
            </a:xfrm>
          </p:grpSpPr>
          <p:sp>
            <p:nvSpPr>
              <p:cNvPr id="113" name="Line 40"/>
              <p:cNvSpPr>
                <a:spLocks noChangeShapeType="1"/>
              </p:cNvSpPr>
              <p:nvPr/>
            </p:nvSpPr>
            <p:spPr bwMode="auto">
              <a:xfrm>
                <a:off x="2349" y="3155"/>
                <a:ext cx="652" cy="0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114" name="Rectangle 41"/>
              <p:cNvSpPr>
                <a:spLocks noChangeArrowheads="1"/>
              </p:cNvSpPr>
              <p:nvPr/>
            </p:nvSpPr>
            <p:spPr bwMode="auto">
              <a:xfrm>
                <a:off x="2504" y="3113"/>
                <a:ext cx="324" cy="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8" name="Group 42"/>
            <p:cNvGrpSpPr/>
            <p:nvPr/>
          </p:nvGrpSpPr>
          <p:grpSpPr bwMode="auto">
            <a:xfrm>
              <a:off x="2101" y="2764"/>
              <a:ext cx="816" cy="463"/>
              <a:chOff x="2101" y="2764"/>
              <a:chExt cx="816" cy="463"/>
            </a:xfrm>
          </p:grpSpPr>
          <p:grpSp>
            <p:nvGrpSpPr>
              <p:cNvPr id="109" name="Group 43"/>
              <p:cNvGrpSpPr/>
              <p:nvPr/>
            </p:nvGrpSpPr>
            <p:grpSpPr bwMode="auto">
              <a:xfrm>
                <a:off x="2101" y="2764"/>
                <a:ext cx="816" cy="463"/>
                <a:chOff x="2101" y="2764"/>
                <a:chExt cx="816" cy="463"/>
              </a:xfrm>
            </p:grpSpPr>
            <p:sp>
              <p:nvSpPr>
                <p:cNvPr id="111" name="Rectangle 44"/>
                <p:cNvSpPr>
                  <a:spLocks noChangeArrowheads="1"/>
                </p:cNvSpPr>
                <p:nvPr/>
              </p:nvSpPr>
              <p:spPr bwMode="auto">
                <a:xfrm>
                  <a:off x="2702" y="2764"/>
                  <a:ext cx="215" cy="4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7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5</a:t>
                  </a:r>
                </a:p>
              </p:txBody>
            </p:sp>
            <p:sp>
              <p:nvSpPr>
                <p:cNvPr id="112" name="Rectangle 45"/>
                <p:cNvSpPr>
                  <a:spLocks noChangeArrowheads="1"/>
                </p:cNvSpPr>
                <p:nvPr/>
              </p:nvSpPr>
              <p:spPr bwMode="auto">
                <a:xfrm>
                  <a:off x="2101" y="2777"/>
                  <a:ext cx="437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45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   6</a:t>
                  </a:r>
                </a:p>
              </p:txBody>
            </p:sp>
          </p:grpSp>
          <p:sp>
            <p:nvSpPr>
              <p:cNvPr id="110" name="Rectangle 46"/>
              <p:cNvSpPr>
                <a:spLocks noChangeArrowheads="1"/>
              </p:cNvSpPr>
              <p:nvPr/>
            </p:nvSpPr>
            <p:spPr bwMode="auto">
              <a:xfrm>
                <a:off x="2515" y="2767"/>
                <a:ext cx="260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5000"/>
                  </a:lnSpc>
                </a:pPr>
                <a:r>
                  <a:rPr lang="zh-CN" altLang="en-US" sz="3200" dirty="0">
                    <a:solidFill>
                      <a:srgbClr val="C00000"/>
                    </a:solidFill>
                  </a:rPr>
                  <a:t>＋</a:t>
                </a:r>
              </a:p>
            </p:txBody>
          </p:sp>
        </p:grpSp>
      </p:grpSp>
      <p:grpSp>
        <p:nvGrpSpPr>
          <p:cNvPr id="115" name="Group 47"/>
          <p:cNvGrpSpPr/>
          <p:nvPr/>
        </p:nvGrpSpPr>
        <p:grpSpPr bwMode="auto">
          <a:xfrm>
            <a:off x="6230201" y="681752"/>
            <a:ext cx="1081088" cy="1000126"/>
            <a:chOff x="5159" y="2709"/>
            <a:chExt cx="681" cy="630"/>
          </a:xfrm>
        </p:grpSpPr>
        <p:sp>
          <p:nvSpPr>
            <p:cNvPr id="116" name="Rectangle 48"/>
            <p:cNvSpPr>
              <a:spLocks noChangeArrowheads="1"/>
            </p:cNvSpPr>
            <p:nvPr/>
          </p:nvSpPr>
          <p:spPr bwMode="auto">
            <a:xfrm>
              <a:off x="5159" y="2819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</a:rPr>
                <a:t>＝</a:t>
              </a:r>
              <a:endParaRPr lang="en-US" altLang="zh-CN" sz="3200" b="0" dirty="0">
                <a:solidFill>
                  <a:srgbClr val="C00000"/>
                </a:solidFill>
              </a:endParaRPr>
            </a:p>
          </p:txBody>
        </p:sp>
        <p:grpSp>
          <p:nvGrpSpPr>
            <p:cNvPr id="117" name="Group 49"/>
            <p:cNvGrpSpPr/>
            <p:nvPr/>
          </p:nvGrpSpPr>
          <p:grpSpPr bwMode="auto">
            <a:xfrm>
              <a:off x="5430" y="2709"/>
              <a:ext cx="410" cy="630"/>
              <a:chOff x="5430" y="2709"/>
              <a:chExt cx="410" cy="630"/>
            </a:xfrm>
          </p:grpSpPr>
          <p:sp>
            <p:nvSpPr>
              <p:cNvPr id="118" name="Rectangle 50"/>
              <p:cNvSpPr>
                <a:spLocks noChangeArrowheads="1"/>
              </p:cNvSpPr>
              <p:nvPr/>
            </p:nvSpPr>
            <p:spPr bwMode="auto">
              <a:xfrm>
                <a:off x="5505" y="3029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</a:p>
            </p:txBody>
          </p:sp>
          <p:grpSp>
            <p:nvGrpSpPr>
              <p:cNvPr id="119" name="Group 51"/>
              <p:cNvGrpSpPr/>
              <p:nvPr/>
            </p:nvGrpSpPr>
            <p:grpSpPr bwMode="auto">
              <a:xfrm>
                <a:off x="5430" y="2709"/>
                <a:ext cx="410" cy="324"/>
                <a:chOff x="4735" y="3364"/>
                <a:chExt cx="410" cy="324"/>
              </a:xfrm>
            </p:grpSpPr>
            <p:sp>
              <p:nvSpPr>
                <p:cNvPr id="120" name="Line 52"/>
                <p:cNvSpPr>
                  <a:spLocks noChangeShapeType="1"/>
                </p:cNvSpPr>
                <p:nvPr/>
              </p:nvSpPr>
              <p:spPr bwMode="auto">
                <a:xfrm>
                  <a:off x="4747" y="3688"/>
                  <a:ext cx="398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121" name="Rectangle 53"/>
                <p:cNvSpPr>
                  <a:spLocks noChangeArrowheads="1"/>
                </p:cNvSpPr>
                <p:nvPr/>
              </p:nvSpPr>
              <p:spPr bwMode="auto">
                <a:xfrm>
                  <a:off x="4735" y="3364"/>
                  <a:ext cx="344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11</a:t>
                  </a:r>
                </a:p>
              </p:txBody>
            </p:sp>
          </p:grpSp>
        </p:grpSp>
      </p:grpSp>
      <p:grpSp>
        <p:nvGrpSpPr>
          <p:cNvPr id="122" name="Group 120"/>
          <p:cNvGrpSpPr/>
          <p:nvPr/>
        </p:nvGrpSpPr>
        <p:grpSpPr bwMode="auto">
          <a:xfrm>
            <a:off x="1462346" y="548680"/>
            <a:ext cx="1665288" cy="1103314"/>
            <a:chOff x="1082" y="2709"/>
            <a:chExt cx="1049" cy="695"/>
          </a:xfrm>
        </p:grpSpPr>
        <p:grpSp>
          <p:nvGrpSpPr>
            <p:cNvPr id="123" name="Group 121"/>
            <p:cNvGrpSpPr/>
            <p:nvPr/>
          </p:nvGrpSpPr>
          <p:grpSpPr bwMode="auto">
            <a:xfrm>
              <a:off x="1082" y="2737"/>
              <a:ext cx="287" cy="667"/>
              <a:chOff x="595" y="2173"/>
              <a:chExt cx="287" cy="693"/>
            </a:xfrm>
          </p:grpSpPr>
          <p:sp>
            <p:nvSpPr>
              <p:cNvPr id="131" name="Rectangle 122"/>
              <p:cNvSpPr>
                <a:spLocks noChangeArrowheads="1"/>
              </p:cNvSpPr>
              <p:nvPr/>
            </p:nvSpPr>
            <p:spPr bwMode="auto">
              <a:xfrm>
                <a:off x="595" y="2544"/>
                <a:ext cx="287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32" name="Rectangle 125"/>
              <p:cNvSpPr>
                <a:spLocks noChangeArrowheads="1"/>
              </p:cNvSpPr>
              <p:nvPr/>
            </p:nvSpPr>
            <p:spPr bwMode="auto">
              <a:xfrm>
                <a:off x="662" y="2173"/>
                <a:ext cx="143" cy="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</p:grpSp>
        <p:sp>
          <p:nvSpPr>
            <p:cNvPr id="124" name="Rectangle 126"/>
            <p:cNvSpPr>
              <a:spLocks noChangeArrowheads="1"/>
            </p:cNvSpPr>
            <p:nvPr/>
          </p:nvSpPr>
          <p:spPr bwMode="auto">
            <a:xfrm>
              <a:off x="1872" y="2893"/>
              <a:ext cx="259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3200" b="0" dirty="0">
                  <a:solidFill>
                    <a:srgbClr val="C00000"/>
                  </a:solidFill>
                  <a:latin typeface="Symbol" panose="05050102010706020507" pitchFamily="18" charset="2"/>
                </a:rPr>
                <a:t>＝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sp>
          <p:nvSpPr>
            <p:cNvPr id="125" name="Rectangle 127"/>
            <p:cNvSpPr>
              <a:spLocks noChangeArrowheads="1"/>
            </p:cNvSpPr>
            <p:nvPr/>
          </p:nvSpPr>
          <p:spPr bwMode="auto">
            <a:xfrm>
              <a:off x="1394" y="2958"/>
              <a:ext cx="19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3200" b="0" dirty="0">
                  <a:solidFill>
                    <a:srgbClr val="C00000"/>
                  </a:solidFill>
                  <a:latin typeface="Symbol" panose="05050102010706020507" pitchFamily="18" charset="2"/>
                </a:rPr>
                <a:t>＋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grpSp>
          <p:nvGrpSpPr>
            <p:cNvPr id="126" name="Group 128"/>
            <p:cNvGrpSpPr/>
            <p:nvPr/>
          </p:nvGrpSpPr>
          <p:grpSpPr bwMode="auto">
            <a:xfrm>
              <a:off x="1609" y="2709"/>
              <a:ext cx="261" cy="689"/>
              <a:chOff x="713" y="2150"/>
              <a:chExt cx="261" cy="715"/>
            </a:xfrm>
          </p:grpSpPr>
          <p:sp>
            <p:nvSpPr>
              <p:cNvPr id="127" name="Rectangle 129"/>
              <p:cNvSpPr>
                <a:spLocks noChangeArrowheads="1"/>
              </p:cNvSpPr>
              <p:nvPr/>
            </p:nvSpPr>
            <p:spPr bwMode="auto">
              <a:xfrm>
                <a:off x="713" y="2543"/>
                <a:ext cx="215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4</a:t>
                </a:r>
              </a:p>
            </p:txBody>
          </p:sp>
          <p:grpSp>
            <p:nvGrpSpPr>
              <p:cNvPr id="128" name="Group 130"/>
              <p:cNvGrpSpPr/>
              <p:nvPr/>
            </p:nvGrpSpPr>
            <p:grpSpPr bwMode="auto">
              <a:xfrm>
                <a:off x="747" y="2150"/>
                <a:ext cx="227" cy="450"/>
                <a:chOff x="747" y="2150"/>
                <a:chExt cx="227" cy="450"/>
              </a:xfrm>
            </p:grpSpPr>
            <p:sp>
              <p:nvSpPr>
                <p:cNvPr id="129" name="Line 131"/>
                <p:cNvSpPr>
                  <a:spLocks noChangeShapeType="1"/>
                </p:cNvSpPr>
                <p:nvPr/>
              </p:nvSpPr>
              <p:spPr bwMode="auto">
                <a:xfrm>
                  <a:off x="747" y="2575"/>
                  <a:ext cx="227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130" name="Rectangle 132"/>
                <p:cNvSpPr>
                  <a:spLocks noChangeArrowheads="1"/>
                </p:cNvSpPr>
                <p:nvPr/>
              </p:nvSpPr>
              <p:spPr bwMode="auto">
                <a:xfrm>
                  <a:off x="784" y="2150"/>
                  <a:ext cx="143" cy="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1</a:t>
                  </a:r>
                </a:p>
              </p:txBody>
            </p:sp>
          </p:grpSp>
        </p:grpSp>
      </p:grpSp>
      <p:sp>
        <p:nvSpPr>
          <p:cNvPr id="133" name="Line 131"/>
          <p:cNvSpPr>
            <a:spLocks noChangeShapeType="1"/>
          </p:cNvSpPr>
          <p:nvPr/>
        </p:nvSpPr>
        <p:spPr bwMode="auto">
          <a:xfrm>
            <a:off x="1446568" y="1187490"/>
            <a:ext cx="523365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747751" y="2757778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观察两个算式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你能发现什么异同点吗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1269145" y="3451387"/>
            <a:ext cx="66152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个是加法算式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一个是减法算式。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299029" y="4351675"/>
            <a:ext cx="85554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两个算式的分母都不相同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都是利用通分把分母转化为相同的数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分子再相加减。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1254490" y="5428893"/>
            <a:ext cx="60786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算式最后的结果都是最简分数。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0" y="38998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相同点：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29660" y="342758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不同点：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133" grpId="0" animBg="1"/>
      <p:bldP spid="136" grpId="0"/>
      <p:bldP spid="138" grpId="0"/>
      <p:bldP spid="139" grpId="0"/>
      <p:bldP spid="140" grpId="0"/>
      <p:bldP spid="141" grpId="0"/>
      <p:bldP spid="1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496" y="683985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将下列各组分数通分。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108008" y="1554650"/>
            <a:ext cx="58367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158804" y="14760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67050" y="10607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15122" y="12767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476160" y="1554650"/>
            <a:ext cx="58367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94768" y="14760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94768" y="10607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115616" y="2618063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090233" y="253948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74658" y="21241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5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22730" y="234016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和</a:t>
            </a:r>
            <a:endParaRPr lang="zh-CN" altLang="en-US" sz="3200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2483768" y="2618063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483768" y="253948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83768" y="21241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12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852928" y="1554650"/>
            <a:ext cx="58367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903724" y="14760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11970" y="10607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60042" y="12767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221080" y="1554650"/>
            <a:ext cx="58367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339688" y="14760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339688" y="10607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860536" y="2618063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842761" y="253948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15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40152" y="21241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6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567650" y="234016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和</a:t>
            </a:r>
            <a:endParaRPr lang="zh-CN" altLang="en-US" sz="3200" dirty="0"/>
          </a:p>
        </p:txBody>
      </p:sp>
      <p:cxnSp>
        <p:nvCxnSpPr>
          <p:cNvPr id="35" name="直接连接符 34"/>
          <p:cNvCxnSpPr/>
          <p:nvPr/>
        </p:nvCxnSpPr>
        <p:spPr>
          <a:xfrm>
            <a:off x="7228688" y="2618063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236296" y="253948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15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347296" y="21241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5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115616" y="4202239"/>
            <a:ext cx="58367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166412" y="412366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74658" y="37083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822730" y="392434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2483768" y="4202239"/>
            <a:ext cx="58367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602376" y="412366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602376" y="37083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1123224" y="5210351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174020" y="513177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182266" y="47164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830338" y="493245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和</a:t>
            </a:r>
            <a:endParaRPr lang="zh-CN" altLang="en-US" sz="3200" dirty="0"/>
          </a:p>
        </p:txBody>
      </p:sp>
      <p:cxnSp>
        <p:nvCxnSpPr>
          <p:cNvPr id="49" name="直接连接符 48"/>
          <p:cNvCxnSpPr/>
          <p:nvPr/>
        </p:nvCxnSpPr>
        <p:spPr>
          <a:xfrm>
            <a:off x="2491376" y="5210351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2609984" y="513177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609984" y="47164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860536" y="4202239"/>
            <a:ext cx="58367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5911332" y="412366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919578" y="37083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67650" y="392434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7228688" y="4202239"/>
            <a:ext cx="58367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7210913" y="412366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308304" y="37083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868144" y="5210351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5850369" y="513177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842761" y="471643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25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575258" y="493245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和</a:t>
            </a:r>
            <a:endParaRPr lang="zh-CN" altLang="en-US" sz="3200" dirty="0"/>
          </a:p>
        </p:txBody>
      </p:sp>
      <p:cxnSp>
        <p:nvCxnSpPr>
          <p:cNvPr id="65" name="直接连接符 64"/>
          <p:cNvCxnSpPr/>
          <p:nvPr/>
        </p:nvCxnSpPr>
        <p:spPr>
          <a:xfrm>
            <a:off x="7236296" y="5210351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7243904" y="513177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354904" y="47164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9</a:t>
            </a:r>
            <a:endParaRPr lang="zh-CN" altLang="en-US" sz="3200" dirty="0"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2" grpId="0"/>
      <p:bldP spid="23" grpId="0"/>
      <p:bldP spid="32" grpId="0"/>
      <p:bldP spid="33" grpId="0"/>
      <p:bldP spid="34" grpId="0"/>
      <p:bldP spid="36" grpId="0"/>
      <p:bldP spid="37" grpId="0"/>
      <p:bldP spid="46" grpId="0"/>
      <p:bldP spid="47" grpId="0"/>
      <p:bldP spid="48" grpId="0"/>
      <p:bldP spid="50" grpId="0"/>
      <p:bldP spid="51" grpId="0"/>
      <p:bldP spid="62" grpId="0"/>
      <p:bldP spid="63" grpId="0"/>
      <p:bldP spid="64" grpId="0"/>
      <p:bldP spid="66" grpId="0"/>
      <p:bldP spid="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Rot="1" noChangeArrowheads="1"/>
          </p:cNvSpPr>
          <p:nvPr/>
        </p:nvSpPr>
        <p:spPr bwMode="auto">
          <a:xfrm>
            <a:off x="-29498" y="3722161"/>
            <a:ext cx="8351838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buFontTx/>
              <a:buNone/>
            </a:pP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1305155" y="1100182"/>
            <a:ext cx="6207148" cy="64633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异分母分数加减法的</a:t>
            </a:r>
            <a:r>
              <a:rPr lang="zh-CN" altLang="en-US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计算方法</a:t>
            </a:r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574687" y="2220396"/>
            <a:ext cx="813135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异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分母分数相加、减，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先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通分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然后按照同分母分数加、减法进行计算。</a:t>
            </a: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574687" y="4005064"/>
            <a:ext cx="75596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6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分数</a:t>
            </a:r>
            <a:r>
              <a:rPr lang="zh-CN" altLang="en-US" sz="36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加减法的验算方法与整数加减法的验算方法相同。</a:t>
            </a:r>
          </a:p>
        </p:txBody>
      </p:sp>
      <p:grpSp>
        <p:nvGrpSpPr>
          <p:cNvPr id="6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7" grpId="0" autoUpdateAnimBg="0"/>
      <p:bldP spid="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-1115" y="1124744"/>
            <a:ext cx="655272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先计算，然后任选两题进行验算。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166265" y="2634833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284873" y="25562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84873" y="214091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7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178465" y="3562877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178465" y="34843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178465" y="306895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11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172082" y="4498981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172082" y="442040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12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290690" y="400506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5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620186" y="2633339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732769" y="255476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6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742936" y="214758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627794" y="3551001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7642961" y="347242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642961" y="30652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13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7620186" y="4498265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7627794" y="441968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627794" y="400434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13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35496" y="620688"/>
            <a:ext cx="655272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</a:t>
            </a:r>
            <a:r>
              <a:rPr lang="en-US" altLang="zh-CN" sz="3200" i="1" dirty="0" smtClean="0">
                <a:latin typeface="+mn-ea"/>
                <a:ea typeface="+mn-ea"/>
              </a:rPr>
              <a:t>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94</a:t>
            </a:r>
            <a:r>
              <a:rPr lang="zh-CN" altLang="en-US" sz="3200" dirty="0">
                <a:latin typeface="+mn-ea"/>
                <a:ea typeface="+mn-ea"/>
              </a:rPr>
              <a:t>页“做一做”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r>
              <a:rPr lang="zh-CN" altLang="en-US" sz="3200" dirty="0" smtClean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27584" y="2634769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78380" y="25561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66576" y="214085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145332" y="2050710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196128" y="19721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84324" y="15567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61992" y="175832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827584" y="3562878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55576" y="34843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66576" y="30689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827584" y="4498981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755576" y="442040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66576" y="400506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1619672" y="2636911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直接箭头连接符 61"/>
          <p:cNvCxnSpPr/>
          <p:nvPr/>
        </p:nvCxnSpPr>
        <p:spPr>
          <a:xfrm>
            <a:off x="1643492" y="3562878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/>
          <p:nvPr/>
        </p:nvCxnSpPr>
        <p:spPr>
          <a:xfrm>
            <a:off x="1619672" y="4498981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467544" y="1988840"/>
            <a:ext cx="1175948" cy="3168352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圆角矩形 63"/>
          <p:cNvSpPr/>
          <p:nvPr/>
        </p:nvSpPr>
        <p:spPr>
          <a:xfrm>
            <a:off x="2891996" y="1988840"/>
            <a:ext cx="1175948" cy="3168352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4" name="直接连接符 73"/>
          <p:cNvCxnSpPr/>
          <p:nvPr/>
        </p:nvCxnSpPr>
        <p:spPr>
          <a:xfrm>
            <a:off x="5292080" y="2634769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5220072" y="25561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331072" y="214085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6705686" y="2051425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6732240" y="19728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720828" y="155750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298496" y="1759037"/>
            <a:ext cx="309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-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5292080" y="3562878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5220072" y="34843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331072" y="30689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5292080" y="4498981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5331072" y="442040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331072" y="400506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7" name="直接箭头连接符 86"/>
          <p:cNvCxnSpPr/>
          <p:nvPr/>
        </p:nvCxnSpPr>
        <p:spPr>
          <a:xfrm>
            <a:off x="6084168" y="2636911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8" name="直接箭头连接符 87"/>
          <p:cNvCxnSpPr/>
          <p:nvPr/>
        </p:nvCxnSpPr>
        <p:spPr>
          <a:xfrm>
            <a:off x="6107988" y="3562878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9" name="直接箭头连接符 88"/>
          <p:cNvCxnSpPr/>
          <p:nvPr/>
        </p:nvCxnSpPr>
        <p:spPr>
          <a:xfrm>
            <a:off x="6084168" y="4498981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0" name="圆角矩形 89"/>
          <p:cNvSpPr/>
          <p:nvPr/>
        </p:nvSpPr>
        <p:spPr>
          <a:xfrm>
            <a:off x="4932040" y="1988840"/>
            <a:ext cx="1175948" cy="3168352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>
            <a:off x="7356492" y="1988840"/>
            <a:ext cx="1175948" cy="3168352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>
            <a:off x="1252024" y="5625860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1324032" y="554728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324032" y="513194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7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820480" y="5284669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-</a:t>
            </a:r>
            <a:endParaRPr lang="zh-CN" altLang="en-US" sz="3200" dirty="0"/>
          </a:p>
        </p:txBody>
      </p:sp>
      <p:cxnSp>
        <p:nvCxnSpPr>
          <p:cNvPr id="96" name="直接连接符 95"/>
          <p:cNvCxnSpPr/>
          <p:nvPr/>
        </p:nvCxnSpPr>
        <p:spPr>
          <a:xfrm>
            <a:off x="2116120" y="5634571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2188128" y="55559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2188128" y="514065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692184" y="528466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100" name="直接连接符 99"/>
          <p:cNvCxnSpPr/>
          <p:nvPr/>
        </p:nvCxnSpPr>
        <p:spPr>
          <a:xfrm>
            <a:off x="3044616" y="5634571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3124232" y="55559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124232" y="514065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3563888" y="530120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104" name="直接连接符 103"/>
          <p:cNvCxnSpPr/>
          <p:nvPr/>
        </p:nvCxnSpPr>
        <p:spPr>
          <a:xfrm>
            <a:off x="3916320" y="5651110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3995936" y="55725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995936" y="51571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6156176" y="5633856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6228184" y="555527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6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228184" y="51399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6724632" y="529266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+</a:t>
            </a:r>
            <a:endParaRPr lang="zh-CN" altLang="en-US" sz="3200" dirty="0"/>
          </a:p>
        </p:txBody>
      </p:sp>
      <p:cxnSp>
        <p:nvCxnSpPr>
          <p:cNvPr id="111" name="直接连接符 110"/>
          <p:cNvCxnSpPr/>
          <p:nvPr/>
        </p:nvCxnSpPr>
        <p:spPr>
          <a:xfrm>
            <a:off x="7084672" y="5642567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7156680" y="556399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7156680" y="51486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7732744" y="529266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115" name="直接连接符 114"/>
          <p:cNvCxnSpPr/>
          <p:nvPr/>
        </p:nvCxnSpPr>
        <p:spPr>
          <a:xfrm>
            <a:off x="8085176" y="5642567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8075009" y="556399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12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8164792" y="51486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5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22" name="TextBox 4"/>
          <p:cNvSpPr txBox="1">
            <a:spLocks noChangeArrowheads="1"/>
          </p:cNvSpPr>
          <p:nvPr/>
        </p:nvSpPr>
        <p:spPr bwMode="auto">
          <a:xfrm>
            <a:off x="80400" y="5292497"/>
            <a:ext cx="132324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验算：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23" name="TextBox 4"/>
          <p:cNvSpPr txBox="1">
            <a:spLocks noChangeArrowheads="1"/>
          </p:cNvSpPr>
          <p:nvPr/>
        </p:nvSpPr>
        <p:spPr bwMode="auto">
          <a:xfrm>
            <a:off x="4832928" y="5241668"/>
            <a:ext cx="132324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验算：</a:t>
            </a:r>
            <a:endParaRPr lang="zh-CN" altLang="zh-CN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1" grpId="0"/>
      <p:bldP spid="42" grpId="0"/>
      <p:bldP spid="44" grpId="0"/>
      <p:bldP spid="45" grpId="0"/>
      <p:bldP spid="47" grpId="0"/>
      <p:bldP spid="51" grpId="0"/>
      <p:bldP spid="53" grpId="0"/>
      <p:bldP spid="54" grpId="0"/>
      <p:bldP spid="56" grpId="0"/>
      <p:bldP spid="57" grpId="0"/>
      <p:bldP spid="93" grpId="0"/>
      <p:bldP spid="94" grpId="0"/>
      <p:bldP spid="95" grpId="0"/>
      <p:bldP spid="97" grpId="0"/>
      <p:bldP spid="98" grpId="0"/>
      <p:bldP spid="99" grpId="0"/>
      <p:bldP spid="101" grpId="0"/>
      <p:bldP spid="102" grpId="0"/>
      <p:bldP spid="103" grpId="0"/>
      <p:bldP spid="105" grpId="0"/>
      <p:bldP spid="106" grpId="0"/>
      <p:bldP spid="108" grpId="0"/>
      <p:bldP spid="109" grpId="0"/>
      <p:bldP spid="110" grpId="0"/>
      <p:bldP spid="112" grpId="0"/>
      <p:bldP spid="113" grpId="0"/>
      <p:bldP spid="114" grpId="0"/>
      <p:bldP spid="116" grpId="0"/>
      <p:bldP spid="117" grpId="0"/>
      <p:bldP spid="122" grpId="0"/>
      <p:bldP spid="1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204" y="1136444"/>
            <a:ext cx="2629596" cy="222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Box 4"/>
          <p:cNvSpPr txBox="1">
            <a:spLocks noChangeArrowheads="1"/>
          </p:cNvSpPr>
          <p:nvPr/>
        </p:nvSpPr>
        <p:spPr bwMode="auto">
          <a:xfrm>
            <a:off x="785786" y="428604"/>
            <a:ext cx="655272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en-US" altLang="zh-CN" sz="3200" i="1" dirty="0" smtClean="0">
                <a:latin typeface="+mn-ea"/>
                <a:ea typeface="+mn-ea"/>
              </a:rPr>
              <a:t>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94</a:t>
            </a:r>
            <a:r>
              <a:rPr lang="zh-CN" altLang="en-US" sz="3200" dirty="0">
                <a:latin typeface="+mn-ea"/>
                <a:ea typeface="+mn-ea"/>
              </a:rPr>
              <a:t>页“做一做”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467544" y="369746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39552" y="361889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5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39552" y="320355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93948" y="3356277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-</a:t>
            </a:r>
            <a:endParaRPr lang="zh-CN" altLang="en-US" sz="3200" dirty="0"/>
          </a:p>
        </p:txBody>
      </p:sp>
      <p:cxnSp>
        <p:nvCxnSpPr>
          <p:cNvPr id="59" name="直接连接符 58"/>
          <p:cNvCxnSpPr/>
          <p:nvPr/>
        </p:nvCxnSpPr>
        <p:spPr>
          <a:xfrm>
            <a:off x="1468048" y="3706179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540056" y="362760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540056" y="32122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195736" y="335627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63" name="直接连接符 62"/>
          <p:cNvCxnSpPr/>
          <p:nvPr/>
        </p:nvCxnSpPr>
        <p:spPr>
          <a:xfrm>
            <a:off x="2627784" y="3706179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627784" y="362760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627784" y="321226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16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254188" y="3364988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-</a:t>
            </a:r>
            <a:endParaRPr lang="zh-CN" altLang="en-US" sz="3200" dirty="0"/>
          </a:p>
        </p:txBody>
      </p:sp>
      <p:cxnSp>
        <p:nvCxnSpPr>
          <p:cNvPr id="67" name="直接连接符 66"/>
          <p:cNvCxnSpPr/>
          <p:nvPr/>
        </p:nvCxnSpPr>
        <p:spPr>
          <a:xfrm>
            <a:off x="3628288" y="3714890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3610513" y="363631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610513" y="322097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15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355976" y="336498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71" name="直接连接符 70"/>
          <p:cNvCxnSpPr/>
          <p:nvPr/>
        </p:nvCxnSpPr>
        <p:spPr>
          <a:xfrm>
            <a:off x="4780416" y="3706179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762641" y="362760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860032" y="32122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364088" y="3419574"/>
            <a:ext cx="8322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(kg)</a:t>
            </a:r>
            <a:endParaRPr lang="zh-CN" altLang="en-US" sz="3200" dirty="0"/>
          </a:p>
        </p:txBody>
      </p:sp>
      <p:cxnSp>
        <p:nvCxnSpPr>
          <p:cNvPr id="75" name="直接连接符 74"/>
          <p:cNvCxnSpPr/>
          <p:nvPr/>
        </p:nvCxnSpPr>
        <p:spPr>
          <a:xfrm>
            <a:off x="467544" y="4489556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539552" y="441097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5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39552" y="400216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115616" y="422108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79" name="直接连接符 78"/>
          <p:cNvCxnSpPr/>
          <p:nvPr/>
        </p:nvCxnSpPr>
        <p:spPr>
          <a:xfrm>
            <a:off x="1468048" y="4498267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540056" y="441969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540056" y="40108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2195736" y="422108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83" name="直接连接符 82"/>
          <p:cNvCxnSpPr/>
          <p:nvPr/>
        </p:nvCxnSpPr>
        <p:spPr>
          <a:xfrm>
            <a:off x="2627784" y="4498267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2627784" y="441969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627784" y="40108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16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275856" y="422108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87" name="直接连接符 86"/>
          <p:cNvCxnSpPr/>
          <p:nvPr/>
        </p:nvCxnSpPr>
        <p:spPr>
          <a:xfrm>
            <a:off x="3628288" y="450697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610513" y="44284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610513" y="401958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15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355976" y="422108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93" name="直接连接符 92"/>
          <p:cNvCxnSpPr/>
          <p:nvPr/>
        </p:nvCxnSpPr>
        <p:spPr>
          <a:xfrm>
            <a:off x="4780416" y="4498267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4762641" y="441969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788024" y="40108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5364088" y="4282910"/>
            <a:ext cx="8322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(kg)</a:t>
            </a:r>
            <a:endParaRPr lang="zh-CN" altLang="en-US" sz="3200" dirty="0"/>
          </a:p>
        </p:txBody>
      </p:sp>
      <p:sp>
        <p:nvSpPr>
          <p:cNvPr id="51" name="TextBox 4"/>
          <p:cNvSpPr txBox="1">
            <a:spLocks noChangeArrowheads="1"/>
          </p:cNvSpPr>
          <p:nvPr/>
        </p:nvSpPr>
        <p:spPr bwMode="auto">
          <a:xfrm>
            <a:off x="-74518" y="980728"/>
            <a:ext cx="68607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2" name="TextBox 4"/>
          <p:cNvSpPr txBox="1">
            <a:spLocks noChangeArrowheads="1"/>
          </p:cNvSpPr>
          <p:nvPr/>
        </p:nvSpPr>
        <p:spPr bwMode="auto">
          <a:xfrm>
            <a:off x="2699792" y="1124744"/>
            <a:ext cx="6408712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妈妈用黄豆面和玉米面做面饼。玉米面用了 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kg,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黄豆面用了 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kg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，用的玉米面比黄豆面多多少千克？玉米面和黄豆面一共用了多少千克？ 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459368" y="1961280"/>
            <a:ext cx="47267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4505968" y="18361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505968" y="14760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7699728" y="1893627"/>
            <a:ext cx="47267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7746328" y="17684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746328" y="14084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-36512" y="4944070"/>
            <a:ext cx="701506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+mn-lt"/>
                <a:ea typeface="+mn-ea"/>
              </a:rPr>
              <a:t>答：用的玉米面比黄豆面</a:t>
            </a:r>
            <a:r>
              <a:rPr lang="zh-CN" altLang="en-US" sz="3200" dirty="0" smtClean="0">
                <a:latin typeface="+mn-lt"/>
                <a:ea typeface="+mn-ea"/>
              </a:rPr>
              <a:t>多       千克，</a:t>
            </a:r>
            <a:endParaRPr lang="en-US" altLang="zh-CN" sz="3200" dirty="0" smtClean="0">
              <a:latin typeface="+mn-lt"/>
              <a:ea typeface="+mn-ea"/>
            </a:endParaRPr>
          </a:p>
          <a:p>
            <a:r>
              <a:rPr lang="zh-CN" altLang="en-US" sz="3200" dirty="0" smtClean="0">
                <a:latin typeface="+mn-lt"/>
                <a:ea typeface="+mn-ea"/>
              </a:rPr>
              <a:t>玉米面</a:t>
            </a:r>
            <a:r>
              <a:rPr lang="zh-CN" altLang="en-US" sz="3200" dirty="0">
                <a:latin typeface="+mn-lt"/>
                <a:ea typeface="+mn-ea"/>
              </a:rPr>
              <a:t>和黄豆面一共用</a:t>
            </a:r>
            <a:r>
              <a:rPr lang="zh-CN" altLang="en-US" sz="3200" dirty="0" smtClean="0">
                <a:latin typeface="+mn-lt"/>
                <a:ea typeface="+mn-ea"/>
              </a:rPr>
              <a:t>了      千克。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110" name="直接连接符 109"/>
          <p:cNvCxnSpPr/>
          <p:nvPr/>
        </p:nvCxnSpPr>
        <p:spPr>
          <a:xfrm>
            <a:off x="5004048" y="5157192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5004048" y="507937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5101439" y="46640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4517767" y="5806024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4499992" y="566124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4525375" y="531210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31</a:t>
            </a:r>
            <a:endParaRPr lang="zh-CN" altLang="en-US" sz="3200" dirty="0">
              <a:latin typeface="+mn-lt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60" grpId="0"/>
      <p:bldP spid="61" grpId="0"/>
      <p:bldP spid="62" grpId="0"/>
      <p:bldP spid="64" grpId="0"/>
      <p:bldP spid="65" grpId="0"/>
      <p:bldP spid="66" grpId="0"/>
      <p:bldP spid="68" grpId="0"/>
      <p:bldP spid="69" grpId="0"/>
      <p:bldP spid="70" grpId="0"/>
      <p:bldP spid="72" grpId="0"/>
      <p:bldP spid="73" grpId="0"/>
      <p:bldP spid="74" grpId="0"/>
      <p:bldP spid="76" grpId="0"/>
      <p:bldP spid="77" grpId="0"/>
      <p:bldP spid="78" grpId="0"/>
      <p:bldP spid="80" grpId="0"/>
      <p:bldP spid="81" grpId="0"/>
      <p:bldP spid="82" grpId="0"/>
      <p:bldP spid="84" grpId="0"/>
      <p:bldP spid="85" grpId="0"/>
      <p:bldP spid="86" grpId="0"/>
      <p:bldP spid="88" grpId="0"/>
      <p:bldP spid="91" grpId="0"/>
      <p:bldP spid="92" grpId="0"/>
      <p:bldP spid="94" grpId="0"/>
      <p:bldP spid="95" grpId="0"/>
      <p:bldP spid="96" grpId="0"/>
      <p:bldP spid="109" grpId="0"/>
      <p:bldP spid="111" grpId="0"/>
      <p:bldP spid="112" grpId="0"/>
      <p:bldP spid="114" grpId="0"/>
      <p:bldP spid="1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3528" y="1393650"/>
            <a:ext cx="8568952" cy="3998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400" dirty="0" smtClean="0">
                <a:solidFill>
                  <a:srgbClr val="000000"/>
                </a:solidFill>
              </a:rPr>
              <a:t>异</a:t>
            </a:r>
            <a:r>
              <a:rPr lang="zh-CN" altLang="en-US" sz="4400" dirty="0">
                <a:solidFill>
                  <a:srgbClr val="000000"/>
                </a:solidFill>
              </a:rPr>
              <a:t>分母分数相加减的方法是</a:t>
            </a:r>
            <a:r>
              <a:rPr lang="en-US" altLang="zh-CN" sz="4400" dirty="0">
                <a:solidFill>
                  <a:srgbClr val="000000"/>
                </a:solidFill>
              </a:rPr>
              <a:t>:</a:t>
            </a:r>
            <a:r>
              <a:rPr lang="zh-CN" altLang="en-US" sz="4400" dirty="0">
                <a:solidFill>
                  <a:srgbClr val="000000"/>
                </a:solidFill>
              </a:rPr>
              <a:t>先通分</a:t>
            </a:r>
            <a:r>
              <a:rPr lang="en-US" altLang="zh-CN" sz="4400" dirty="0">
                <a:solidFill>
                  <a:srgbClr val="000000"/>
                </a:solidFill>
              </a:rPr>
              <a:t>,</a:t>
            </a:r>
            <a:r>
              <a:rPr lang="zh-CN" altLang="en-US" sz="4400" dirty="0">
                <a:solidFill>
                  <a:srgbClr val="000000"/>
                </a:solidFill>
              </a:rPr>
              <a:t>把异分母分数转换成同分母分数</a:t>
            </a:r>
            <a:r>
              <a:rPr lang="en-US" altLang="zh-CN" sz="4400" dirty="0">
                <a:solidFill>
                  <a:srgbClr val="000000"/>
                </a:solidFill>
              </a:rPr>
              <a:t>,</a:t>
            </a:r>
            <a:r>
              <a:rPr lang="zh-CN" altLang="en-US" sz="4400" dirty="0">
                <a:solidFill>
                  <a:srgbClr val="000000"/>
                </a:solidFill>
              </a:rPr>
              <a:t>再按同分母分数加减法的计算方法</a:t>
            </a:r>
            <a:r>
              <a:rPr lang="zh-CN" altLang="en-US" sz="4400" dirty="0" smtClean="0">
                <a:solidFill>
                  <a:srgbClr val="000000"/>
                </a:solidFill>
              </a:rPr>
              <a:t>计算。</a:t>
            </a:r>
            <a:endParaRPr lang="zh-CN" altLang="zh-CN" sz="4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2" name="TextBox 4"/>
          <p:cNvSpPr txBox="1">
            <a:spLocks noChangeArrowheads="1"/>
          </p:cNvSpPr>
          <p:nvPr/>
        </p:nvSpPr>
        <p:spPr bwMode="auto">
          <a:xfrm>
            <a:off x="35496" y="908720"/>
            <a:ext cx="655272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95</a:t>
            </a:r>
            <a:r>
              <a:rPr lang="zh-CN" altLang="en-US" sz="3200" dirty="0">
                <a:latin typeface="+mn-ea"/>
                <a:ea typeface="+mn-ea"/>
              </a:rPr>
              <a:t>页练习二十四第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2260136" y="2490754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234728" y="241217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45728" y="19968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6804248" y="2490754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804248" y="241217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804248" y="199683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13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2267744" y="3570874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2267744" y="349229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66053" y="30769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873900" y="3540492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873925" y="346191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873925" y="304657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11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2252811" y="470626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2252811" y="462769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63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242361" y="421235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34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6894031" y="4723002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6901639" y="464442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15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012639" y="42290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2267744" y="5795126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275352" y="57165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12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386352" y="53012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5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6915273" y="5803122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922881" y="57245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35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922881" y="530920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-1115" y="1404065"/>
            <a:ext cx="183681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计算。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451528" y="2490754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478082" y="241217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66670" y="19968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96296" y="2132856"/>
            <a:ext cx="309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-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611560" y="2482758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38114" y="24041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26702" y="19888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925774" y="2196153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940152" y="2490754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5966706" y="241217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955294" y="19968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536838" y="213285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5119330" y="2482758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5145884" y="24041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134472" y="19888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414398" y="2196153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1451528" y="3557808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1478082" y="347923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466670" y="306389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96296" y="3212976"/>
            <a:ext cx="309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-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611560" y="3562878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638114" y="34843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26702" y="30689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925774" y="326320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5968886" y="3570874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5995440" y="34922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984028" y="30769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565572" y="321297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5148064" y="3562878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5076056" y="34843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187056" y="30689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443132" y="3276273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1448570" y="4723002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1475124" y="46444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475656" y="42290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045256" y="436510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627748" y="4715006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650552" y="46364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66740" y="42210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922816" y="4428401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6012160" y="4697977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6038714" y="46194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027302" y="42040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656928" y="4353145"/>
            <a:ext cx="309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-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5172192" y="4703047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5198746" y="462447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187334" y="42091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486406" y="440337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1432382" y="5803122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1458936" y="57245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459468" y="530920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029068" y="544522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611560" y="5795126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634364" y="57165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650552" y="53012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906628" y="5508521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9" name="直接连接符 118"/>
          <p:cNvCxnSpPr/>
          <p:nvPr/>
        </p:nvCxnSpPr>
        <p:spPr>
          <a:xfrm>
            <a:off x="5995972" y="5778097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6022526" y="56995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6011114" y="528417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640740" y="5433265"/>
            <a:ext cx="309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-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5156004" y="5783167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5182558" y="570459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5171146" y="52892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6470218" y="548349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1" grpId="0"/>
      <p:bldP spid="42" grpId="0"/>
      <p:bldP spid="44" grpId="0"/>
      <p:bldP spid="45" grpId="0"/>
      <p:bldP spid="47" grpId="0"/>
      <p:bldP spid="48" grpId="0"/>
      <p:bldP spid="50" grpId="0"/>
      <p:bldP spid="51" grpId="0"/>
      <p:bldP spid="53" grpId="0"/>
      <p:bldP spid="54" grpId="0"/>
      <p:bldP spid="56" grpId="0"/>
      <p:bldP spid="57" grpId="0"/>
      <p:bldP spid="59" grpId="0"/>
      <p:bldP spid="6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472" y="714356"/>
            <a:ext cx="5753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95</a:t>
            </a:r>
            <a:r>
              <a:rPr lang="zh-CN" altLang="zh-CN" sz="3200" dirty="0">
                <a:latin typeface="+mn-ea"/>
                <a:ea typeface="+mn-ea"/>
              </a:rPr>
              <a:t>页练习二十四</a:t>
            </a:r>
            <a:r>
              <a:rPr lang="zh-CN" altLang="zh-CN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187624" y="2420888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atin typeface="+mn-lt"/>
                <a:ea typeface="+mn-ea"/>
              </a:rPr>
              <a:t>+</a:t>
            </a:r>
            <a:endParaRPr lang="zh-CN" altLang="en-US" sz="4400" dirty="0">
              <a:latin typeface="+mn-lt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44259" y="2420888"/>
            <a:ext cx="3577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+mn-lt"/>
                <a:ea typeface="+mn-ea"/>
              </a:rPr>
              <a:t>-</a:t>
            </a:r>
            <a:endParaRPr lang="zh-CN" altLang="en-US" sz="4400" dirty="0">
              <a:latin typeface="+mn-lt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6448" y="3789040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atin typeface="+mn-lt"/>
                <a:ea typeface="+mn-ea"/>
              </a:rPr>
              <a:t>+</a:t>
            </a:r>
            <a:endParaRPr lang="zh-CN" altLang="en-US" sz="4400" dirty="0"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18576" y="3789040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atin typeface="+mn-lt"/>
                <a:ea typeface="+mn-ea"/>
              </a:rPr>
              <a:t>+</a:t>
            </a:r>
            <a:endParaRPr lang="zh-CN" altLang="en-US" sz="4400" dirty="0"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154480" y="5229200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atin typeface="+mn-lt"/>
                <a:ea typeface="+mn-ea"/>
              </a:rPr>
              <a:t>+</a:t>
            </a:r>
            <a:endParaRPr lang="zh-CN" altLang="en-US" sz="4400" dirty="0">
              <a:latin typeface="+mn-lt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086418" y="5179839"/>
            <a:ext cx="3577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+mn-lt"/>
                <a:ea typeface="+mn-ea"/>
              </a:rPr>
              <a:t>-</a:t>
            </a:r>
            <a:endParaRPr lang="zh-CN" altLang="en-US" sz="4400" dirty="0">
              <a:latin typeface="+mn-lt"/>
              <a:ea typeface="+mn-ea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-4370" y="1620089"/>
            <a:ext cx="88215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在   里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填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上适当的运算符号。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63688" y="2850794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790242" y="277221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78830" y="23568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11560" y="2842798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38114" y="27642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6702" y="23488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95736" y="2556193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145656" y="2552710"/>
            <a:ext cx="546024" cy="5460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2555776" y="2842798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582330" y="27642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70918" y="23488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568174" y="2850794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496166" y="277221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96166" y="235687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416046" y="2842798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44038" y="276422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44038" y="234888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000222" y="2556193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950142" y="2552710"/>
            <a:ext cx="546024" cy="5460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7360262" y="2842798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386816" y="27642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375404" y="23488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450273" y="4218946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378265" y="41403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475656" y="37250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298145" y="4210950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226137" y="41323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62520" y="37170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832241" y="3920862"/>
            <a:ext cx="546024" cy="5460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5" name="直接连接符 54"/>
          <p:cNvCxnSpPr/>
          <p:nvPr/>
        </p:nvCxnSpPr>
        <p:spPr>
          <a:xfrm>
            <a:off x="2602401" y="4210950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530393" y="41323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627784" y="37170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1984369" y="3912866"/>
            <a:ext cx="546024" cy="5460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3111790" y="392434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3491880" y="4210950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3518434" y="41323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507022" y="37170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1743638" y="5659106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763688" y="55805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763688" y="51651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91510" y="5651110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611560" y="55725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11560" y="51571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175686" y="536450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1125606" y="5361022"/>
            <a:ext cx="546024" cy="5460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1" name="直接连接符 70"/>
          <p:cNvCxnSpPr/>
          <p:nvPr/>
        </p:nvCxnSpPr>
        <p:spPr>
          <a:xfrm>
            <a:off x="2535726" y="5651110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458385" y="557253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458385" y="51571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5436096" y="5659106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5462650" y="55805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451238" y="51651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6601825" y="5659106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6660867" y="55805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60867" y="51651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033873" y="536450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5983793" y="5361022"/>
            <a:ext cx="546024" cy="5460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2" name="直接连接符 81"/>
          <p:cNvCxnSpPr/>
          <p:nvPr/>
        </p:nvCxnSpPr>
        <p:spPr>
          <a:xfrm>
            <a:off x="7393913" y="5651110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7420467" y="55725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409055" y="51571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044259" y="3789040"/>
            <a:ext cx="3577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+mn-lt"/>
                <a:ea typeface="+mn-ea"/>
              </a:rPr>
              <a:t>-</a:t>
            </a:r>
            <a:endParaRPr lang="zh-CN" altLang="en-US" sz="4400" dirty="0">
              <a:latin typeface="+mn-lt"/>
              <a:ea typeface="+mn-ea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6568174" y="4218946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6588224" y="41403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588224" y="37250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5416046" y="4210950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436096" y="41323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436096" y="37170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000222" y="392434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5950142" y="3920862"/>
            <a:ext cx="546024" cy="5460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4" name="直接连接符 93"/>
          <p:cNvCxnSpPr/>
          <p:nvPr/>
        </p:nvCxnSpPr>
        <p:spPr>
          <a:xfrm>
            <a:off x="7360262" y="4210950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7282921" y="41323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375404" y="37170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971600" y="1639900"/>
            <a:ext cx="546024" cy="5460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6" grpId="0"/>
      <p:bldP spid="47" grpId="0"/>
      <p:bldP spid="8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714348" y="714356"/>
            <a:ext cx="5753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95</a:t>
            </a:r>
            <a:r>
              <a:rPr lang="zh-CN" altLang="zh-CN" sz="3200" dirty="0">
                <a:latin typeface="+mn-ea"/>
                <a:ea typeface="+mn-ea"/>
              </a:rPr>
              <a:t>页练习二十四</a:t>
            </a:r>
            <a:r>
              <a:rPr lang="zh-CN" altLang="zh-CN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1403648" y="4002207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475656" y="39236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75656" y="35082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030052" y="366101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49" name="直接连接符 48"/>
          <p:cNvCxnSpPr/>
          <p:nvPr/>
        </p:nvCxnSpPr>
        <p:spPr>
          <a:xfrm>
            <a:off x="2404152" y="401091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2476160" y="39323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476160" y="35170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995936" y="366101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53" name="直接连接符 52"/>
          <p:cNvCxnSpPr/>
          <p:nvPr/>
        </p:nvCxnSpPr>
        <p:spPr>
          <a:xfrm>
            <a:off x="4427984" y="401091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4427984" y="393234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80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427984" y="35170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74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076056" y="366101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61" name="直接连接符 60"/>
          <p:cNvCxnSpPr/>
          <p:nvPr/>
        </p:nvCxnSpPr>
        <p:spPr>
          <a:xfrm>
            <a:off x="5500496" y="4002206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5482721" y="39236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508104" y="350828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37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966156" y="366173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65" name="直接连接符 64"/>
          <p:cNvCxnSpPr/>
          <p:nvPr/>
        </p:nvCxnSpPr>
        <p:spPr>
          <a:xfrm>
            <a:off x="3340256" y="4011633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3322481" y="393305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412264" y="351771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209345" y="458184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508725" y="4589124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-</a:t>
            </a:r>
            <a:endParaRPr lang="zh-CN" altLang="en-US" sz="3200" dirty="0"/>
          </a:p>
        </p:txBody>
      </p:sp>
      <p:cxnSp>
        <p:nvCxnSpPr>
          <p:cNvPr id="72" name="直接连接符 71"/>
          <p:cNvCxnSpPr/>
          <p:nvPr/>
        </p:nvCxnSpPr>
        <p:spPr>
          <a:xfrm>
            <a:off x="2882825" y="4939026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2890433" y="48604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890433" y="444510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37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538505" y="458912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76" name="直接连接符 75"/>
          <p:cNvCxnSpPr/>
          <p:nvPr/>
        </p:nvCxnSpPr>
        <p:spPr>
          <a:xfrm>
            <a:off x="3970553" y="4939026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3970553" y="48604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081553" y="44451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7" name="TextBox 4"/>
          <p:cNvSpPr txBox="1">
            <a:spLocks noChangeArrowheads="1"/>
          </p:cNvSpPr>
          <p:nvPr/>
        </p:nvSpPr>
        <p:spPr bwMode="auto">
          <a:xfrm>
            <a:off x="107504" y="1510913"/>
            <a:ext cx="9145016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春天到了，农民伯伯给果树浇水。第一天上午浇了所有果树的   ，下午浇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了  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，第二天上午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浇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了 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，一共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浇了所有果树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的几分之几？还有几分之几没浇？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183798" y="2304261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240414" y="220486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40414" y="189766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632070" y="2323425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688686" y="222402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88686" y="191683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83568" y="2827481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637473" y="2728084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40184" y="242088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0600" y="5456997"/>
            <a:ext cx="86598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答：一共</a:t>
            </a:r>
            <a:r>
              <a:rPr lang="zh-CN" altLang="en-US" sz="3200" dirty="0">
                <a:solidFill>
                  <a:srgbClr val="C00000"/>
                </a:solidFill>
                <a:latin typeface="+mn-ea"/>
              </a:rPr>
              <a:t>浇了所有果树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的   ，还有   没浇。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4793107" y="572311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4775332" y="564454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800715" y="52292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37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6605999" y="5739985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6588224" y="566140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699224" y="524606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</a:t>
            </a:r>
            <a:endParaRPr lang="zh-CN" altLang="en-US" sz="3200" dirty="0">
              <a:latin typeface="+mn-lt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50" grpId="0"/>
      <p:bldP spid="51" grpId="0"/>
      <p:bldP spid="52" grpId="0"/>
      <p:bldP spid="54" grpId="0"/>
      <p:bldP spid="55" grpId="0"/>
      <p:bldP spid="60" grpId="0"/>
      <p:bldP spid="62" grpId="0"/>
      <p:bldP spid="63" grpId="0"/>
      <p:bldP spid="64" grpId="0"/>
      <p:bldP spid="66" grpId="0"/>
      <p:bldP spid="67" grpId="0"/>
      <p:bldP spid="70" grpId="0"/>
      <p:bldP spid="71" grpId="0"/>
      <p:bldP spid="73" grpId="0"/>
      <p:bldP spid="74" grpId="0"/>
      <p:bldP spid="75" grpId="0"/>
      <p:bldP spid="77" grpId="0"/>
      <p:bldP spid="78" grpId="0"/>
      <p:bldP spid="2" grpId="0"/>
      <p:bldP spid="68" grpId="0"/>
      <p:bldP spid="69" grpId="0"/>
      <p:bldP spid="80" grpId="0"/>
      <p:bldP spid="8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-36512" y="671351"/>
            <a:ext cx="79928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+mj-ea"/>
                <a:ea typeface="+mj-ea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+mj-ea"/>
                <a:ea typeface="+mj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看图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填空</a:t>
            </a: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3355472" y="2696131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6472" y="261755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466472" y="22022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564392" y="2719652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4624733" y="264107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624733" y="22257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5735794" y="2729292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5854402" y="265071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854402" y="223537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1187624" y="5353652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1259632" y="527507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259632" y="48597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814028" y="501246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+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2332144" y="5362363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2404152" y="52837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404152" y="48684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030022" y="501246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=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106" name="直接连接符 105"/>
          <p:cNvCxnSpPr/>
          <p:nvPr/>
        </p:nvCxnSpPr>
        <p:spPr>
          <a:xfrm>
            <a:off x="3491880" y="5362363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3602880" y="52837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602880" y="48684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195825" y="502117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+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110" name="直接连接符 109"/>
          <p:cNvCxnSpPr/>
          <p:nvPr/>
        </p:nvCxnSpPr>
        <p:spPr>
          <a:xfrm>
            <a:off x="4630867" y="5371074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4749475" y="52924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749475" y="48771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5364088" y="502117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=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5927011" y="5362363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6045619" y="52837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045619" y="48684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1446513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56" name="5r45a.jpg" descr="id:214751099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5847" y="1412776"/>
            <a:ext cx="715258" cy="805066"/>
          </a:xfrm>
          <a:prstGeom prst="rect">
            <a:avLst/>
          </a:prstGeom>
        </p:spPr>
      </p:pic>
      <p:pic>
        <p:nvPicPr>
          <p:cNvPr id="57" name="5r45b.jpg" descr="id:214751100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950" y="1412776"/>
            <a:ext cx="715258" cy="805066"/>
          </a:xfrm>
          <a:prstGeom prst="rect">
            <a:avLst/>
          </a:prstGeom>
        </p:spPr>
      </p:pic>
      <p:pic>
        <p:nvPicPr>
          <p:cNvPr id="58" name="5r45c.jpg" descr="id:2147511007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686" y="1412776"/>
            <a:ext cx="715258" cy="805066"/>
          </a:xfrm>
          <a:prstGeom prst="rect">
            <a:avLst/>
          </a:prstGeom>
        </p:spPr>
      </p:pic>
      <p:pic>
        <p:nvPicPr>
          <p:cNvPr id="59" name="5r45d.jpg" descr="id:2147511014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9992" y="1412776"/>
            <a:ext cx="715258" cy="805066"/>
          </a:xfrm>
          <a:prstGeom prst="rect">
            <a:avLst/>
          </a:prstGeom>
        </p:spPr>
      </p:pic>
      <p:pic>
        <p:nvPicPr>
          <p:cNvPr id="60" name="5r45e.jpg" descr="id:2147511021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4934" y="1412776"/>
            <a:ext cx="715258" cy="805066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1781105" y="1388917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  <a:ea typeface="+mn-ea"/>
              </a:rPr>
              <a:t>+</a:t>
            </a:r>
            <a:endParaRPr lang="zh-CN" altLang="en-US" sz="40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908320" y="1424970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  <a:latin typeface="+mn-lt"/>
                <a:ea typeface="+mn-ea"/>
              </a:rPr>
              <a:t>=</a:t>
            </a:r>
            <a:endParaRPr lang="zh-CN" altLang="en-US" sz="40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060448" y="1412776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  <a:ea typeface="+mn-ea"/>
              </a:rPr>
              <a:t>+</a:t>
            </a:r>
            <a:endParaRPr lang="zh-CN" altLang="en-US" sz="40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148064" y="1412776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  <a:latin typeface="+mn-lt"/>
                <a:ea typeface="+mn-ea"/>
              </a:rPr>
              <a:t>=</a:t>
            </a:r>
            <a:endParaRPr lang="zh-CN" altLang="en-US" sz="40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763688" y="2325021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  <a:ea typeface="+mn-ea"/>
              </a:rPr>
              <a:t>+</a:t>
            </a:r>
            <a:endParaRPr lang="zh-CN" altLang="en-US" sz="40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890903" y="2361074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  <a:latin typeface="+mn-lt"/>
                <a:ea typeface="+mn-ea"/>
              </a:rPr>
              <a:t>=</a:t>
            </a:r>
            <a:endParaRPr lang="zh-CN" altLang="en-US" sz="40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043031" y="2348880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  <a:ea typeface="+mn-ea"/>
              </a:rPr>
              <a:t>+</a:t>
            </a:r>
            <a:endParaRPr lang="zh-CN" altLang="en-US" sz="40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212576" y="2348880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  <a:latin typeface="+mn-lt"/>
                <a:ea typeface="+mn-ea"/>
              </a:rPr>
              <a:t>=</a:t>
            </a:r>
            <a:endParaRPr lang="zh-CN" altLang="en-US" sz="40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41277" y="2412177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1108008" y="2698782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180016" y="26202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180016" y="22048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2268520" y="2698782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2340528" y="26202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340528" y="22048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55576" y="2420888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211960" y="2420888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059832" y="2429599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5441629" y="2420888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238579" y="378904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(2)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20" name="5r46a.jpg" descr="id:214751102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0016" y="3806100"/>
            <a:ext cx="716276" cy="806212"/>
          </a:xfrm>
          <a:prstGeom prst="rect">
            <a:avLst/>
          </a:prstGeom>
        </p:spPr>
      </p:pic>
      <p:pic>
        <p:nvPicPr>
          <p:cNvPr id="121" name="5r46b.jpg" descr="id:2147511035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4802" y="3789040"/>
            <a:ext cx="716276" cy="806212"/>
          </a:xfrm>
          <a:prstGeom prst="rect">
            <a:avLst/>
          </a:prstGeom>
        </p:spPr>
      </p:pic>
      <p:pic>
        <p:nvPicPr>
          <p:cNvPr id="122" name="5r46c.jpg" descr="id:214751104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0138" y="3806100"/>
            <a:ext cx="716276" cy="806212"/>
          </a:xfrm>
          <a:prstGeom prst="rect">
            <a:avLst/>
          </a:prstGeom>
        </p:spPr>
      </p:pic>
      <p:pic>
        <p:nvPicPr>
          <p:cNvPr id="123" name="5r46d.jpg" descr="id:2147511049;FounderCES"/>
          <p:cNvPicPr/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9992" y="3789040"/>
            <a:ext cx="716276" cy="806212"/>
          </a:xfrm>
          <a:prstGeom prst="rect">
            <a:avLst/>
          </a:prstGeom>
        </p:spPr>
      </p:pic>
      <p:pic>
        <p:nvPicPr>
          <p:cNvPr id="124" name="5r46e.jpg" descr="id:2147511056;FounderCES"/>
          <p:cNvPicPr/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1780" y="3762657"/>
            <a:ext cx="716276" cy="806212"/>
          </a:xfrm>
          <a:prstGeom prst="rect">
            <a:avLst/>
          </a:prstGeom>
        </p:spPr>
      </p:pic>
      <p:sp>
        <p:nvSpPr>
          <p:cNvPr id="125" name="TextBox 124"/>
          <p:cNvSpPr txBox="1"/>
          <p:nvPr/>
        </p:nvSpPr>
        <p:spPr>
          <a:xfrm>
            <a:off x="1835258" y="3781472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  <a:ea typeface="+mn-ea"/>
              </a:rPr>
              <a:t>+</a:t>
            </a:r>
            <a:endParaRPr lang="zh-CN" altLang="en-US" sz="40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2962473" y="3817525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  <a:latin typeface="+mn-lt"/>
                <a:ea typeface="+mn-ea"/>
              </a:rPr>
              <a:t>=</a:t>
            </a:r>
            <a:endParaRPr lang="zh-CN" altLang="en-US" sz="40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067944" y="3805331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  <a:ea typeface="+mn-ea"/>
              </a:rPr>
              <a:t>+</a:t>
            </a:r>
            <a:endParaRPr lang="zh-CN" altLang="en-US" sz="40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202217" y="3805331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  <a:latin typeface="+mn-lt"/>
                <a:ea typeface="+mn-ea"/>
              </a:rPr>
              <a:t>=</a:t>
            </a:r>
            <a:endParaRPr lang="zh-CN" altLang="en-US" sz="40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2013285" y="5059051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827584" y="5067762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4355976" y="5067762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3203848" y="5076473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652120" y="5067762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2" grpId="0"/>
      <p:bldP spid="93" grpId="0"/>
      <p:bldP spid="96" grpId="0"/>
      <p:bldP spid="97" grpId="0"/>
      <p:bldP spid="99" grpId="0"/>
      <p:bldP spid="100" grpId="0"/>
      <p:bldP spid="103" grpId="0"/>
      <p:bldP spid="104" grpId="0"/>
      <p:bldP spid="107" grpId="0"/>
      <p:bldP spid="108" grpId="0"/>
      <p:bldP spid="111" grpId="0"/>
      <p:bldP spid="112" grpId="0"/>
      <p:bldP spid="115" grpId="0"/>
      <p:bldP spid="116" grpId="0"/>
      <p:bldP spid="71" grpId="0"/>
      <p:bldP spid="72" grpId="0"/>
      <p:bldP spid="74" grpId="0"/>
      <p:bldP spid="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472764" y="657017"/>
            <a:ext cx="3506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计算下列各题。</a:t>
            </a:r>
          </a:p>
        </p:txBody>
      </p:sp>
      <p:sp>
        <p:nvSpPr>
          <p:cNvPr id="11" name="TextBox 16"/>
          <p:cNvSpPr txBox="1"/>
          <p:nvPr/>
        </p:nvSpPr>
        <p:spPr>
          <a:xfrm>
            <a:off x="611560" y="111448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611560" y="151996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11560" y="1621615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6"/>
          <p:cNvSpPr txBox="1"/>
          <p:nvPr/>
        </p:nvSpPr>
        <p:spPr>
          <a:xfrm>
            <a:off x="968750" y="131722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+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" name="TextBox 16"/>
          <p:cNvSpPr txBox="1"/>
          <p:nvPr/>
        </p:nvSpPr>
        <p:spPr>
          <a:xfrm>
            <a:off x="1379967" y="110355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" name="TextBox 17"/>
          <p:cNvSpPr txBox="1"/>
          <p:nvPr/>
        </p:nvSpPr>
        <p:spPr>
          <a:xfrm>
            <a:off x="1379967" y="150902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379967" y="1610682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6"/>
          <p:cNvSpPr txBox="1"/>
          <p:nvPr/>
        </p:nvSpPr>
        <p:spPr>
          <a:xfrm>
            <a:off x="2915816" y="110213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2915816" y="150760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915816" y="1609261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6"/>
          <p:cNvSpPr txBox="1"/>
          <p:nvPr/>
        </p:nvSpPr>
        <p:spPr>
          <a:xfrm>
            <a:off x="3273006" y="130487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-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5" name="TextBox 16"/>
          <p:cNvSpPr txBox="1"/>
          <p:nvPr/>
        </p:nvSpPr>
        <p:spPr>
          <a:xfrm>
            <a:off x="3684223" y="109120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6" name="TextBox 17"/>
          <p:cNvSpPr txBox="1"/>
          <p:nvPr/>
        </p:nvSpPr>
        <p:spPr>
          <a:xfrm>
            <a:off x="3684223" y="149667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684223" y="1598328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6"/>
          <p:cNvSpPr txBox="1"/>
          <p:nvPr/>
        </p:nvSpPr>
        <p:spPr>
          <a:xfrm>
            <a:off x="5036459" y="106755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9" name="TextBox 17"/>
          <p:cNvSpPr txBox="1"/>
          <p:nvPr/>
        </p:nvSpPr>
        <p:spPr>
          <a:xfrm>
            <a:off x="4939176" y="1504129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975784" y="1594694"/>
            <a:ext cx="49250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6"/>
          <p:cNvSpPr txBox="1"/>
          <p:nvPr/>
        </p:nvSpPr>
        <p:spPr>
          <a:xfrm>
            <a:off x="5468288" y="128882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-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2" name="TextBox 16"/>
          <p:cNvSpPr txBox="1"/>
          <p:nvPr/>
        </p:nvSpPr>
        <p:spPr>
          <a:xfrm>
            <a:off x="5832349" y="105286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3" name="TextBox 17"/>
          <p:cNvSpPr txBox="1"/>
          <p:nvPr/>
        </p:nvSpPr>
        <p:spPr>
          <a:xfrm>
            <a:off x="5732062" y="146827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879505" y="1582285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277839" y="239506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41" name="TextBox 31"/>
          <p:cNvSpPr txBox="1"/>
          <p:nvPr/>
        </p:nvSpPr>
        <p:spPr>
          <a:xfrm>
            <a:off x="709888" y="2179045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2+3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TextBox 32"/>
          <p:cNvSpPr txBox="1"/>
          <p:nvPr/>
        </p:nvSpPr>
        <p:spPr>
          <a:xfrm>
            <a:off x="925911" y="258451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09887" y="2686172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320037" y="351406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45" name="TextBox 35"/>
          <p:cNvSpPr txBox="1"/>
          <p:nvPr/>
        </p:nvSpPr>
        <p:spPr>
          <a:xfrm>
            <a:off x="719069" y="329804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6" name="TextBox 36"/>
          <p:cNvSpPr txBox="1"/>
          <p:nvPr/>
        </p:nvSpPr>
        <p:spPr>
          <a:xfrm>
            <a:off x="719069" y="370351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719068" y="380516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2627783" y="232076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49" name="TextBox 31"/>
          <p:cNvSpPr txBox="1"/>
          <p:nvPr/>
        </p:nvSpPr>
        <p:spPr>
          <a:xfrm>
            <a:off x="3059832" y="2104736"/>
            <a:ext cx="726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5-2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3" name="TextBox 32"/>
          <p:cNvSpPr txBox="1"/>
          <p:nvPr/>
        </p:nvSpPr>
        <p:spPr>
          <a:xfrm>
            <a:off x="3275855" y="25102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3059831" y="2611863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2669981" y="343975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56" name="TextBox 35"/>
          <p:cNvSpPr txBox="1"/>
          <p:nvPr/>
        </p:nvSpPr>
        <p:spPr>
          <a:xfrm>
            <a:off x="3069013" y="32237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7" name="TextBox 36"/>
          <p:cNvSpPr txBox="1"/>
          <p:nvPr/>
        </p:nvSpPr>
        <p:spPr>
          <a:xfrm>
            <a:off x="3069013" y="36292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3069012" y="3730860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5795101" y="1587203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4738661" y="230963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64" name="TextBox 31"/>
          <p:cNvSpPr txBox="1"/>
          <p:nvPr/>
        </p:nvSpPr>
        <p:spPr>
          <a:xfrm>
            <a:off x="5170710" y="2093611"/>
            <a:ext cx="726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9-3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5" name="TextBox 32"/>
          <p:cNvSpPr txBox="1"/>
          <p:nvPr/>
        </p:nvSpPr>
        <p:spPr>
          <a:xfrm>
            <a:off x="5258295" y="24987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170709" y="2600738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4780859" y="342863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68" name="TextBox 35"/>
          <p:cNvSpPr txBox="1"/>
          <p:nvPr/>
        </p:nvSpPr>
        <p:spPr>
          <a:xfrm>
            <a:off x="5232186" y="32216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9" name="TextBox 36"/>
          <p:cNvSpPr txBox="1"/>
          <p:nvPr/>
        </p:nvSpPr>
        <p:spPr>
          <a:xfrm>
            <a:off x="5127189" y="362622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5179890" y="3719735"/>
            <a:ext cx="54874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4785075" y="435487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72" name="TextBox 35"/>
          <p:cNvSpPr txBox="1"/>
          <p:nvPr/>
        </p:nvSpPr>
        <p:spPr>
          <a:xfrm>
            <a:off x="5205502" y="41657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3" name="TextBox 36"/>
          <p:cNvSpPr txBox="1"/>
          <p:nvPr/>
        </p:nvSpPr>
        <p:spPr>
          <a:xfrm>
            <a:off x="5205502" y="45712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5205501" y="4672886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16"/>
          <p:cNvSpPr txBox="1"/>
          <p:nvPr/>
        </p:nvSpPr>
        <p:spPr>
          <a:xfrm>
            <a:off x="7251756" y="106743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1" name="TextBox 17"/>
          <p:cNvSpPr txBox="1"/>
          <p:nvPr/>
        </p:nvSpPr>
        <p:spPr>
          <a:xfrm>
            <a:off x="7154473" y="1504002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7191081" y="1594567"/>
            <a:ext cx="49250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16"/>
          <p:cNvSpPr txBox="1"/>
          <p:nvPr/>
        </p:nvSpPr>
        <p:spPr>
          <a:xfrm>
            <a:off x="7683585" y="128870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+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4" name="TextBox 16"/>
          <p:cNvSpPr txBox="1"/>
          <p:nvPr/>
        </p:nvSpPr>
        <p:spPr>
          <a:xfrm>
            <a:off x="8047646" y="105273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5" name="TextBox 17"/>
          <p:cNvSpPr txBox="1"/>
          <p:nvPr/>
        </p:nvSpPr>
        <p:spPr>
          <a:xfrm>
            <a:off x="7947359" y="146815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8094802" y="1582158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8010398" y="1587076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/>
          <p:cNvSpPr/>
          <p:nvPr/>
        </p:nvSpPr>
        <p:spPr>
          <a:xfrm>
            <a:off x="6807712" y="229747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89" name="TextBox 31"/>
          <p:cNvSpPr txBox="1"/>
          <p:nvPr/>
        </p:nvSpPr>
        <p:spPr>
          <a:xfrm>
            <a:off x="7239761" y="2081449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5+3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0" name="TextBox 32"/>
          <p:cNvSpPr txBox="1"/>
          <p:nvPr/>
        </p:nvSpPr>
        <p:spPr>
          <a:xfrm>
            <a:off x="7335080" y="251257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7239760" y="2588576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6849910" y="341647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93" name="TextBox 35"/>
          <p:cNvSpPr txBox="1"/>
          <p:nvPr/>
        </p:nvSpPr>
        <p:spPr>
          <a:xfrm>
            <a:off x="7359658" y="32287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4" name="TextBox 36"/>
          <p:cNvSpPr txBox="1"/>
          <p:nvPr/>
        </p:nvSpPr>
        <p:spPr>
          <a:xfrm>
            <a:off x="7248942" y="360591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248941" y="3707573"/>
            <a:ext cx="6014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/>
          <p:cNvSpPr/>
          <p:nvPr/>
        </p:nvSpPr>
        <p:spPr>
          <a:xfrm>
            <a:off x="6854126" y="434270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98" name="TextBox 35"/>
          <p:cNvSpPr txBox="1"/>
          <p:nvPr/>
        </p:nvSpPr>
        <p:spPr>
          <a:xfrm>
            <a:off x="7350561" y="415711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9" name="TextBox 36"/>
          <p:cNvSpPr txBox="1"/>
          <p:nvPr/>
        </p:nvSpPr>
        <p:spPr>
          <a:xfrm>
            <a:off x="7347075" y="454291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7347074" y="4644564"/>
            <a:ext cx="40564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7505" y="5083520"/>
            <a:ext cx="87475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同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分母分数相加、减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分母不变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只把分子相加、减。计算的结果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能约分的要约成最简分数。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4" grpId="0"/>
      <p:bldP spid="45" grpId="0"/>
      <p:bldP spid="46" grpId="0"/>
      <p:bldP spid="48" grpId="0"/>
      <p:bldP spid="49" grpId="0"/>
      <p:bldP spid="53" grpId="0"/>
      <p:bldP spid="55" grpId="0"/>
      <p:bldP spid="56" grpId="0"/>
      <p:bldP spid="57" grpId="0"/>
      <p:bldP spid="63" grpId="0"/>
      <p:bldP spid="64" grpId="0"/>
      <p:bldP spid="65" grpId="0"/>
      <p:bldP spid="67" grpId="0"/>
      <p:bldP spid="68" grpId="0"/>
      <p:bldP spid="69" grpId="0"/>
      <p:bldP spid="71" grpId="0"/>
      <p:bldP spid="72" grpId="0"/>
      <p:bldP spid="73" grpId="0"/>
      <p:bldP spid="88" grpId="0"/>
      <p:bldP spid="89" grpId="0"/>
      <p:bldP spid="90" grpId="0"/>
      <p:bldP spid="92" grpId="0"/>
      <p:bldP spid="93" grpId="0"/>
      <p:bldP spid="94" grpId="0"/>
      <p:bldP spid="96" grpId="0"/>
      <p:bldP spid="98" grpId="0"/>
      <p:bldP spid="99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9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35496" y="671351"/>
            <a:ext cx="820759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+mj-ea"/>
                <a:ea typeface="+mj-ea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计算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TextBox 28"/>
          <p:cNvSpPr txBox="1"/>
          <p:nvPr/>
        </p:nvSpPr>
        <p:spPr>
          <a:xfrm>
            <a:off x="2663389" y="153937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3" name="TextBox 29"/>
          <p:cNvSpPr txBox="1"/>
          <p:nvPr/>
        </p:nvSpPr>
        <p:spPr>
          <a:xfrm>
            <a:off x="2663389" y="19801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2591381" y="2059885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8" name="TextBox 28"/>
          <p:cNvSpPr txBox="1"/>
          <p:nvPr/>
        </p:nvSpPr>
        <p:spPr>
          <a:xfrm>
            <a:off x="6948264" y="15567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9" name="TextBox 29"/>
          <p:cNvSpPr txBox="1"/>
          <p:nvPr/>
        </p:nvSpPr>
        <p:spPr>
          <a:xfrm>
            <a:off x="6948264" y="199755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6989608" y="2077307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2" name="TextBox 28"/>
          <p:cNvSpPr txBox="1"/>
          <p:nvPr/>
        </p:nvSpPr>
        <p:spPr>
          <a:xfrm>
            <a:off x="2528370" y="319851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3" name="TextBox 29"/>
          <p:cNvSpPr txBox="1"/>
          <p:nvPr/>
        </p:nvSpPr>
        <p:spPr>
          <a:xfrm>
            <a:off x="2430979" y="363927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2468791" y="3719026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246313" y="1619757"/>
            <a:ext cx="3577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latin typeface="+mn-lt"/>
                <a:ea typeface="+mn-ea"/>
              </a:rPr>
              <a:t>-</a:t>
            </a:r>
            <a:endParaRPr lang="zh-CN" altLang="en-US" sz="44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678361" y="2049663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698411" y="19710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98411" y="15557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93333" y="2041667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13383" y="196309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3383" y="15477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10409" y="175506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52120" y="1628800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/>
                </a:solidFill>
                <a:latin typeface="+mn-lt"/>
                <a:ea typeface="+mn-ea"/>
              </a:rPr>
              <a:t>+</a:t>
            </a:r>
            <a:endParaRPr lang="zh-CN" altLang="en-US" sz="44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126366" y="2058706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146416" y="19801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46416" y="15647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141338" y="2050710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161388" y="19721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61388" y="15567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58414" y="176410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36548" y="3284984"/>
            <a:ext cx="3577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latin typeface="+mn-lt"/>
                <a:ea typeface="+mn-ea"/>
              </a:rPr>
              <a:t>-</a:t>
            </a:r>
            <a:endParaRPr lang="zh-CN" altLang="en-US" sz="44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668596" y="3714890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688646" y="36363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88646" y="32209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683568" y="3706894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11560" y="362831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1560" y="321297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00644" y="3420289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8" grpId="0"/>
      <p:bldP spid="59" grpId="0"/>
      <p:bldP spid="62" grpId="0"/>
      <p:bldP spid="6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9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179512" y="1643387"/>
            <a:ext cx="8496944" cy="258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+mj-ea"/>
                <a:ea typeface="+mj-ea"/>
              </a:rPr>
              <a:t>3.</a:t>
            </a:r>
            <a:r>
              <a:rPr lang="zh-CN" altLang="en-US" sz="3600" dirty="0" smtClean="0">
                <a:solidFill>
                  <a:srgbClr val="FF0066"/>
                </a:solidFill>
                <a:latin typeface="+mj-ea"/>
                <a:ea typeface="+mj-ea"/>
              </a:rPr>
              <a:t>（易错题）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</a:t>
            </a: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m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长的铁丝，先剪去它的   ，再剪去它的   ，一共剪去这根铁丝的（   ）。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8" name="TextBox 28"/>
          <p:cNvSpPr txBox="1"/>
          <p:nvPr/>
        </p:nvSpPr>
        <p:spPr>
          <a:xfrm>
            <a:off x="1829024" y="3073023"/>
            <a:ext cx="4187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2" name="TextBox 29"/>
          <p:cNvSpPr txBox="1"/>
          <p:nvPr/>
        </p:nvSpPr>
        <p:spPr>
          <a:xfrm>
            <a:off x="1731633" y="3513782"/>
            <a:ext cx="6527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1731633" y="3779191"/>
            <a:ext cx="5404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429124" y="3071810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57224" y="2714620"/>
            <a:ext cx="4187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1196" y="2213920"/>
            <a:ext cx="4187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60600" y="2969392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501196" y="2785424"/>
            <a:ext cx="4187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9592" y="2204864"/>
            <a:ext cx="4187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8"/>
          <p:cNvGrpSpPr/>
          <p:nvPr/>
        </p:nvGrpSpPr>
        <p:grpSpPr bwMode="auto">
          <a:xfrm>
            <a:off x="5941268" y="6215577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8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9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109240" y="693417"/>
            <a:ext cx="7559104" cy="304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+mj-ea"/>
                <a:ea typeface="+mj-ea"/>
              </a:rPr>
              <a:t>情景</a:t>
            </a:r>
            <a:r>
              <a:rPr lang="zh-CN" altLang="en-US" sz="3200" dirty="0" smtClean="0">
                <a:solidFill>
                  <a:srgbClr val="FF0066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某实验小学的学生每天参加体育锻炼的时间占在校时间的   ，参加课外阅读的时间占在校时间的   。两项活动的时间一共占在校时间的几分之几？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411760" y="4377000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522760" y="429842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6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22760" y="388308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038164" y="403580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34" name="直接连接符 33"/>
          <p:cNvCxnSpPr/>
          <p:nvPr/>
        </p:nvCxnSpPr>
        <p:spPr>
          <a:xfrm>
            <a:off x="3412264" y="4385711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530872" y="43071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530872" y="38917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139952" y="403580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54" name="直接连接符 53"/>
          <p:cNvCxnSpPr/>
          <p:nvPr/>
        </p:nvCxnSpPr>
        <p:spPr>
          <a:xfrm>
            <a:off x="4564392" y="4377000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546617" y="429842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683000" y="388308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7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632070" y="1790906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652120" y="17123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2120" y="12969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652120" y="2634770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672170" y="25561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72170" y="21408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3064" y="5104953"/>
            <a:ext cx="86598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</a:rPr>
              <a:t>答：两项活动的时间一共占在校时间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的    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491337" y="5371074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473562" y="529249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572396" y="48577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7</a:t>
            </a:r>
            <a:endParaRPr lang="zh-CN" altLang="en-US" sz="3200" dirty="0"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5" grpId="0"/>
      <p:bldP spid="52" grpId="0"/>
      <p:bldP spid="53" grpId="0"/>
      <p:bldP spid="55" grpId="0"/>
      <p:bldP spid="56" grpId="0"/>
      <p:bldP spid="28" grpId="0"/>
      <p:bldP spid="36" grpId="0"/>
      <p:bldP spid="3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30722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3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6" name="TextBox 23"/>
          <p:cNvSpPr txBox="1"/>
          <p:nvPr/>
        </p:nvSpPr>
        <p:spPr>
          <a:xfrm>
            <a:off x="35496" y="476672"/>
            <a:ext cx="78488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+mj-ea"/>
                <a:ea typeface="+mj-ea"/>
              </a:rPr>
              <a:t>（变式题）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两个同学进行口算比赛，小明算一道题大约需要   分钟，小丽算这道题大约需要   分钟。小丽比小明多用了多少分钟？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154782" y="3994211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259806" y="39156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7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26790" y="35002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81186" y="3653020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-</a:t>
            </a:r>
            <a:endParaRPr lang="zh-CN" altLang="en-US" sz="3200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3155286" y="4002922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137511" y="39243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34902" y="350900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82974" y="365302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23" name="直接连接符 22"/>
          <p:cNvCxnSpPr/>
          <p:nvPr/>
        </p:nvCxnSpPr>
        <p:spPr>
          <a:xfrm>
            <a:off x="4307414" y="3994211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289639" y="391563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70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26022" y="35002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91086" y="3707606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(</a:t>
            </a:r>
            <a:r>
              <a:rPr lang="zh-CN" altLang="en-US" sz="3200" dirty="0" smtClean="0"/>
              <a:t>分钟</a:t>
            </a:r>
            <a:r>
              <a:rPr lang="en-US" altLang="zh-CN" sz="3200" dirty="0" smtClean="0"/>
              <a:t>)</a:t>
            </a:r>
            <a:endParaRPr lang="zh-CN" altLang="en-US" sz="3200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3903878" y="1626658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826537" y="15480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23928" y="11327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267744" y="2346738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287794" y="22681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87794" y="18528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40721" y="4736917"/>
            <a:ext cx="64276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</a:rPr>
              <a:t>答：小丽比小明多用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了   分钟</a:t>
            </a:r>
            <a:r>
              <a:rPr lang="zh-CN" altLang="en-US" sz="3200" dirty="0">
                <a:solidFill>
                  <a:srgbClr val="C00000"/>
                </a:solidFill>
                <a:latin typeface="+mn-ea"/>
              </a:rPr>
              <a:t>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479299" y="4994327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461524" y="491575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70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70657" y="45004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</a:t>
            </a:r>
            <a:endParaRPr lang="zh-CN" altLang="en-US" sz="3200" dirty="0">
              <a:latin typeface="+mn-lt"/>
              <a:ea typeface="+mn-ea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21" grpId="0"/>
      <p:bldP spid="22" grpId="0"/>
      <p:bldP spid="24" grpId="0"/>
      <p:bldP spid="25" grpId="0"/>
      <p:bldP spid="27" grpId="0"/>
      <p:bldP spid="31" grpId="0"/>
      <p:bldP spid="33" grpId="0"/>
      <p:bldP spid="3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30722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3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6" name="TextBox 23"/>
          <p:cNvSpPr txBox="1"/>
          <p:nvPr/>
        </p:nvSpPr>
        <p:spPr>
          <a:xfrm>
            <a:off x="107503" y="601524"/>
            <a:ext cx="768625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+mn-ea"/>
                <a:ea typeface="+mn-ea"/>
              </a:rPr>
              <a:t>（变式题）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孙林和王超分别画了一幅画，孙林用了   小时，比王超多用了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小时，王超用了多长时间？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828158" y="3570874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933182" y="34922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7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46696" y="30769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54562" y="322968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-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64262" y="3284984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0.2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56350" y="322968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980790" y="3570874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963015" y="349229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23928" y="299695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64462" y="3284269"/>
            <a:ext cx="1422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(</a:t>
            </a:r>
            <a:r>
              <a:rPr lang="zh-CN" altLang="en-US" sz="3200" dirty="0" smtClean="0">
                <a:latin typeface="+mn-ea"/>
                <a:ea typeface="+mn-ea"/>
              </a:rPr>
              <a:t>小时</a:t>
            </a:r>
            <a:r>
              <a:rPr lang="en-US" altLang="zh-CN" sz="3200" dirty="0" smtClean="0">
                <a:latin typeface="+mn-ea"/>
                <a:ea typeface="+mn-ea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07704" y="1690670"/>
            <a:ext cx="45209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946696" y="16120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46696" y="11967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91681" y="4648780"/>
            <a:ext cx="56886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</a:rPr>
              <a:t>答：王超用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了   小时。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287973" y="494116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273404" y="485245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229985" y="436510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18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1" grpId="0"/>
      <p:bldP spid="22" grpId="0"/>
      <p:bldP spid="24" grpId="0"/>
      <p:bldP spid="25" grpId="0"/>
      <p:bldP spid="27" grpId="0"/>
      <p:bldP spid="19" grpId="0"/>
      <p:bldP spid="28" grpId="0"/>
      <p:bldP spid="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30722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3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14" name="Group 8"/>
          <p:cNvGrpSpPr/>
          <p:nvPr/>
        </p:nvGrpSpPr>
        <p:grpSpPr bwMode="auto">
          <a:xfrm>
            <a:off x="5941268" y="6215577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26" name="TextBox 23"/>
          <p:cNvSpPr txBox="1"/>
          <p:nvPr/>
        </p:nvSpPr>
        <p:spPr>
          <a:xfrm>
            <a:off x="107504" y="601524"/>
            <a:ext cx="7487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+mn-ea"/>
                <a:ea typeface="+mn-ea"/>
              </a:rPr>
              <a:t>（探究题）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计算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7260" y="22768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47968" y="2276872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-</a:t>
            </a:r>
            <a:endParaRPr lang="zh-CN" altLang="en-US" sz="3200" dirty="0"/>
          </a:p>
        </p:txBody>
      </p:sp>
      <p:cxnSp>
        <p:nvCxnSpPr>
          <p:cNvPr id="25" name="直接连接符 24"/>
          <p:cNvCxnSpPr/>
          <p:nvPr/>
        </p:nvCxnSpPr>
        <p:spPr>
          <a:xfrm>
            <a:off x="1036000" y="2626774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108008" y="25481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6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08008" y="21328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12064" y="229516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31" name="直接连接符 30"/>
          <p:cNvCxnSpPr/>
          <p:nvPr/>
        </p:nvCxnSpPr>
        <p:spPr>
          <a:xfrm>
            <a:off x="1986164" y="264506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972104" y="256649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42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83104" y="215115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48168" y="227687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35" name="直接连接符 34"/>
          <p:cNvCxnSpPr/>
          <p:nvPr/>
        </p:nvCxnSpPr>
        <p:spPr>
          <a:xfrm>
            <a:off x="2922268" y="2626774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908208" y="254819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56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19208" y="21328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484272" y="227687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39" name="直接连接符 38"/>
          <p:cNvCxnSpPr/>
          <p:nvPr/>
        </p:nvCxnSpPr>
        <p:spPr>
          <a:xfrm>
            <a:off x="3858372" y="2626774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844312" y="254819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72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55312" y="21328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92384" y="227687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43" name="直接连接符 42"/>
          <p:cNvCxnSpPr/>
          <p:nvPr/>
        </p:nvCxnSpPr>
        <p:spPr>
          <a:xfrm>
            <a:off x="4866484" y="2626774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852424" y="254819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90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963424" y="21328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7410" y="313225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sp>
        <p:nvSpPr>
          <p:cNvPr id="68" name="TextBox 67"/>
          <p:cNvSpPr txBox="1"/>
          <p:nvPr/>
        </p:nvSpPr>
        <p:spPr>
          <a:xfrm>
            <a:off x="459936" y="313067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30644" y="3130670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-</a:t>
            </a:r>
            <a:endParaRPr lang="zh-CN" altLang="en-US" sz="3200" dirty="0"/>
          </a:p>
        </p:txBody>
      </p:sp>
      <p:cxnSp>
        <p:nvCxnSpPr>
          <p:cNvPr id="70" name="直接连接符 69"/>
          <p:cNvCxnSpPr/>
          <p:nvPr/>
        </p:nvCxnSpPr>
        <p:spPr>
          <a:xfrm>
            <a:off x="1018676" y="3480572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090684" y="340199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6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090684" y="298665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594740" y="314896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74" name="直接连接符 73"/>
          <p:cNvCxnSpPr/>
          <p:nvPr/>
        </p:nvCxnSpPr>
        <p:spPr>
          <a:xfrm>
            <a:off x="1968840" y="3498866"/>
            <a:ext cx="105036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1954780" y="3420289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6×7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260136" y="30049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2980216" y="314096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78" name="直接连接符 77"/>
          <p:cNvCxnSpPr/>
          <p:nvPr/>
        </p:nvCxnSpPr>
        <p:spPr>
          <a:xfrm>
            <a:off x="3354316" y="3490870"/>
            <a:ext cx="105036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340256" y="3412293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7×8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645612" y="2996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4420376" y="314896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82" name="直接连接符 81"/>
          <p:cNvCxnSpPr/>
          <p:nvPr/>
        </p:nvCxnSpPr>
        <p:spPr>
          <a:xfrm>
            <a:off x="4794476" y="3498866"/>
            <a:ext cx="105036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4780416" y="3420289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8×9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085772" y="30049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805852" y="314096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86" name="直接连接符 85"/>
          <p:cNvCxnSpPr/>
          <p:nvPr/>
        </p:nvCxnSpPr>
        <p:spPr>
          <a:xfrm>
            <a:off x="6179952" y="3490870"/>
            <a:ext cx="105036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6076560" y="3412293"/>
            <a:ext cx="12218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9×10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471248" y="2996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99896" y="393464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sp>
        <p:nvSpPr>
          <p:cNvPr id="111" name="TextBox 110"/>
          <p:cNvSpPr txBox="1"/>
          <p:nvPr/>
        </p:nvSpPr>
        <p:spPr>
          <a:xfrm>
            <a:off x="459936" y="39330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730644" y="3933056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-</a:t>
            </a:r>
            <a:endParaRPr lang="zh-CN" altLang="en-US" sz="3200" dirty="0"/>
          </a:p>
        </p:txBody>
      </p:sp>
      <p:cxnSp>
        <p:nvCxnSpPr>
          <p:cNvPr id="113" name="直接连接符 112"/>
          <p:cNvCxnSpPr/>
          <p:nvPr/>
        </p:nvCxnSpPr>
        <p:spPr>
          <a:xfrm>
            <a:off x="1018676" y="428295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1090684" y="42043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6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1090684" y="37890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1594740" y="395135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117" name="直接连接符 116"/>
          <p:cNvCxnSpPr/>
          <p:nvPr/>
        </p:nvCxnSpPr>
        <p:spPr>
          <a:xfrm>
            <a:off x="1968840" y="4301252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2044112" y="422267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6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065780" y="38073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2598508" y="3943354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-</a:t>
            </a:r>
            <a:endParaRPr lang="zh-CN" altLang="en-US" sz="3200" dirty="0"/>
          </a:p>
        </p:txBody>
      </p:sp>
      <p:cxnSp>
        <p:nvCxnSpPr>
          <p:cNvPr id="133" name="直接连接符 132"/>
          <p:cNvCxnSpPr/>
          <p:nvPr/>
        </p:nvCxnSpPr>
        <p:spPr>
          <a:xfrm>
            <a:off x="2886540" y="4293256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2958548" y="421467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7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2958548" y="37993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3462604" y="396164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137" name="直接连接符 136"/>
          <p:cNvCxnSpPr/>
          <p:nvPr/>
        </p:nvCxnSpPr>
        <p:spPr>
          <a:xfrm>
            <a:off x="3836704" y="4311550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3911976" y="42329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7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3933644" y="38176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4420376" y="3943354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-</a:t>
            </a:r>
            <a:endParaRPr lang="zh-CN" altLang="en-US" sz="3200" dirty="0"/>
          </a:p>
        </p:txBody>
      </p:sp>
      <p:cxnSp>
        <p:nvCxnSpPr>
          <p:cNvPr id="141" name="直接连接符 140"/>
          <p:cNvCxnSpPr/>
          <p:nvPr/>
        </p:nvCxnSpPr>
        <p:spPr>
          <a:xfrm>
            <a:off x="4708408" y="4293256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2" name="TextBox 141"/>
          <p:cNvSpPr txBox="1"/>
          <p:nvPr/>
        </p:nvSpPr>
        <p:spPr>
          <a:xfrm>
            <a:off x="4780416" y="421467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4780416" y="37993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5284472" y="396164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145" name="直接连接符 144"/>
          <p:cNvCxnSpPr/>
          <p:nvPr/>
        </p:nvCxnSpPr>
        <p:spPr>
          <a:xfrm>
            <a:off x="5658572" y="4311550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5733844" y="42329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8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5755512" y="38176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6292584" y="3943354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-</a:t>
            </a:r>
            <a:endParaRPr lang="zh-CN" altLang="en-US" sz="3200" dirty="0"/>
          </a:p>
        </p:txBody>
      </p:sp>
      <p:cxnSp>
        <p:nvCxnSpPr>
          <p:cNvPr id="149" name="直接连接符 148"/>
          <p:cNvCxnSpPr/>
          <p:nvPr/>
        </p:nvCxnSpPr>
        <p:spPr>
          <a:xfrm>
            <a:off x="6580616" y="4293256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0" name="TextBox 149"/>
          <p:cNvSpPr txBox="1"/>
          <p:nvPr/>
        </p:nvSpPr>
        <p:spPr>
          <a:xfrm>
            <a:off x="6652624" y="421467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9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6652624" y="37993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7156680" y="396164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153" name="直接连接符 152"/>
          <p:cNvCxnSpPr/>
          <p:nvPr/>
        </p:nvCxnSpPr>
        <p:spPr>
          <a:xfrm>
            <a:off x="7530780" y="4311550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4" name="TextBox 153"/>
          <p:cNvSpPr txBox="1"/>
          <p:nvPr/>
        </p:nvSpPr>
        <p:spPr>
          <a:xfrm>
            <a:off x="7606052" y="42329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9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7627720" y="38176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8164792" y="3943354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-</a:t>
            </a:r>
            <a:endParaRPr lang="zh-CN" altLang="en-US" sz="3200" dirty="0"/>
          </a:p>
        </p:txBody>
      </p:sp>
      <p:cxnSp>
        <p:nvCxnSpPr>
          <p:cNvPr id="157" name="直接连接符 156"/>
          <p:cNvCxnSpPr/>
          <p:nvPr/>
        </p:nvCxnSpPr>
        <p:spPr>
          <a:xfrm>
            <a:off x="8452824" y="4293256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8" name="TextBox 157"/>
          <p:cNvSpPr txBox="1"/>
          <p:nvPr/>
        </p:nvSpPr>
        <p:spPr>
          <a:xfrm>
            <a:off x="8427441" y="423138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8524832" y="37993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104734" y="465472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sp>
        <p:nvSpPr>
          <p:cNvPr id="161" name="TextBox 160"/>
          <p:cNvSpPr txBox="1"/>
          <p:nvPr/>
        </p:nvSpPr>
        <p:spPr>
          <a:xfrm>
            <a:off x="477260" y="46531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747968" y="4653136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-</a:t>
            </a:r>
            <a:endParaRPr lang="zh-CN" altLang="en-US" sz="3200" dirty="0"/>
          </a:p>
        </p:txBody>
      </p:sp>
      <p:cxnSp>
        <p:nvCxnSpPr>
          <p:cNvPr id="163" name="直接连接符 162"/>
          <p:cNvCxnSpPr/>
          <p:nvPr/>
        </p:nvCxnSpPr>
        <p:spPr>
          <a:xfrm>
            <a:off x="1036000" y="500303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4" name="TextBox 163"/>
          <p:cNvSpPr txBox="1"/>
          <p:nvPr/>
        </p:nvSpPr>
        <p:spPr>
          <a:xfrm>
            <a:off x="1018225" y="492446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1108008" y="45091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107504" y="529249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167" name="直接连接符 166"/>
          <p:cNvCxnSpPr/>
          <p:nvPr/>
        </p:nvCxnSpPr>
        <p:spPr>
          <a:xfrm>
            <a:off x="413311" y="558709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8" name="TextBox 167"/>
          <p:cNvSpPr txBox="1"/>
          <p:nvPr/>
        </p:nvSpPr>
        <p:spPr>
          <a:xfrm>
            <a:off x="395536" y="550852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10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485319" y="50931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9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891533" y="11967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162241" y="1196752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-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1450273" y="1546654"/>
            <a:ext cx="5836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1522281" y="146807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522281" y="10527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2026337" y="121504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+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106" name="直接连接符 105"/>
          <p:cNvCxnSpPr/>
          <p:nvPr/>
        </p:nvCxnSpPr>
        <p:spPr>
          <a:xfrm>
            <a:off x="2400437" y="1564948"/>
            <a:ext cx="5836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2386377" y="148637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42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2497377" y="10710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962441" y="11967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+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3336541" y="1546654"/>
            <a:ext cx="5836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3322481" y="146807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56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433481" y="10527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3898545" y="11967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+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4272645" y="1546654"/>
            <a:ext cx="5836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4258585" y="146807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72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369585" y="10527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4906657" y="11967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+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128" name="直接连接符 127"/>
          <p:cNvCxnSpPr/>
          <p:nvPr/>
        </p:nvCxnSpPr>
        <p:spPr>
          <a:xfrm>
            <a:off x="5280757" y="1546654"/>
            <a:ext cx="5836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5266697" y="146807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90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5377697" y="10527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/>
      <p:bldP spid="28" grpId="0"/>
      <p:bldP spid="30" grpId="0"/>
      <p:bldP spid="32" grpId="0"/>
      <p:bldP spid="33" grpId="0"/>
      <p:bldP spid="34" grpId="0"/>
      <p:bldP spid="36" grpId="0"/>
      <p:bldP spid="37" grpId="0"/>
      <p:bldP spid="38" grpId="0"/>
      <p:bldP spid="40" grpId="0"/>
      <p:bldP spid="41" grpId="0"/>
      <p:bldP spid="42" grpId="0"/>
      <p:bldP spid="44" grpId="0"/>
      <p:bldP spid="45" grpId="0"/>
      <p:bldP spid="46" grpId="0"/>
      <p:bldP spid="68" grpId="0"/>
      <p:bldP spid="69" grpId="0"/>
      <p:bldP spid="71" grpId="0"/>
      <p:bldP spid="72" grpId="0"/>
      <p:bldP spid="73" grpId="0"/>
      <p:bldP spid="75" grpId="0"/>
      <p:bldP spid="76" grpId="0"/>
      <p:bldP spid="77" grpId="0"/>
      <p:bldP spid="79" grpId="0"/>
      <p:bldP spid="80" grpId="0"/>
      <p:bldP spid="81" grpId="0"/>
      <p:bldP spid="83" grpId="0"/>
      <p:bldP spid="84" grpId="0"/>
      <p:bldP spid="85" grpId="0"/>
      <p:bldP spid="87" grpId="0"/>
      <p:bldP spid="88" grpId="0"/>
      <p:bldP spid="110" grpId="0"/>
      <p:bldP spid="111" grpId="0"/>
      <p:bldP spid="112" grpId="0"/>
      <p:bldP spid="114" grpId="0"/>
      <p:bldP spid="115" grpId="0"/>
      <p:bldP spid="116" grpId="0"/>
      <p:bldP spid="118" grpId="0"/>
      <p:bldP spid="119" grpId="0"/>
      <p:bldP spid="132" grpId="0"/>
      <p:bldP spid="134" grpId="0"/>
      <p:bldP spid="135" grpId="0"/>
      <p:bldP spid="136" grpId="0"/>
      <p:bldP spid="138" grpId="0"/>
      <p:bldP spid="139" grpId="0"/>
      <p:bldP spid="140" grpId="0"/>
      <p:bldP spid="142" grpId="0"/>
      <p:bldP spid="143" grpId="0"/>
      <p:bldP spid="144" grpId="0"/>
      <p:bldP spid="146" grpId="0"/>
      <p:bldP spid="147" grpId="0"/>
      <p:bldP spid="148" grpId="0"/>
      <p:bldP spid="150" grpId="0"/>
      <p:bldP spid="151" grpId="0"/>
      <p:bldP spid="152" grpId="0"/>
      <p:bldP spid="154" grpId="0"/>
      <p:bldP spid="155" grpId="0"/>
      <p:bldP spid="156" grpId="0"/>
      <p:bldP spid="158" grpId="0"/>
      <p:bldP spid="159" grpId="0"/>
      <p:bldP spid="160" grpId="0"/>
      <p:bldP spid="161" grpId="0"/>
      <p:bldP spid="162" grpId="0"/>
      <p:bldP spid="164" grpId="0"/>
      <p:bldP spid="165" grpId="0"/>
      <p:bldP spid="166" grpId="0"/>
      <p:bldP spid="168" grpId="0"/>
      <p:bldP spid="16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8"/>
          <p:cNvGrpSpPr/>
          <p:nvPr/>
        </p:nvGrpSpPr>
        <p:grpSpPr bwMode="auto">
          <a:xfrm>
            <a:off x="5941268" y="6215577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26" name="TextBox 23"/>
          <p:cNvSpPr txBox="1"/>
          <p:nvPr/>
        </p:nvSpPr>
        <p:spPr>
          <a:xfrm>
            <a:off x="-36512" y="601524"/>
            <a:ext cx="6264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8.</a:t>
            </a:r>
            <a:r>
              <a:rPr lang="zh-CN" altLang="en-US" sz="3200" dirty="0" smtClean="0">
                <a:solidFill>
                  <a:srgbClr val="FF0066"/>
                </a:solidFill>
                <a:latin typeface="+mn-ea"/>
                <a:ea typeface="+mn-ea"/>
              </a:rPr>
              <a:t>（竞赛题）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把   化成两个形如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的式子。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9" name="Picture 3" descr="图片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2400" y="152400"/>
            <a:ext cx="1319213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28"/>
          <p:cNvSpPr txBox="1"/>
          <p:nvPr/>
        </p:nvSpPr>
        <p:spPr>
          <a:xfrm>
            <a:off x="3014062" y="53125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8" name="TextBox 29"/>
          <p:cNvSpPr txBox="1"/>
          <p:nvPr/>
        </p:nvSpPr>
        <p:spPr>
          <a:xfrm>
            <a:off x="2915816" y="97201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022949" y="1051773"/>
            <a:ext cx="38416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396040" y="292494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31" name="直接连接符 30"/>
          <p:cNvCxnSpPr/>
          <p:nvPr/>
        </p:nvCxnSpPr>
        <p:spPr>
          <a:xfrm>
            <a:off x="1763688" y="3274846"/>
            <a:ext cx="245588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756080" y="3196269"/>
            <a:ext cx="3103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12</a:t>
            </a:r>
            <a:r>
              <a:rPr lang="en-US" altLang="zh-CN" sz="3200" dirty="0" smtClean="0">
                <a:latin typeface="+mn-lt"/>
              </a:rPr>
              <a:t>×(</a:t>
            </a:r>
            <a:r>
              <a:rPr lang="en-US" altLang="zh-CN" sz="3200" dirty="0"/>
              <a:t>1+2+3</a:t>
            </a:r>
            <a:r>
              <a:rPr lang="en-US" altLang="zh-CN" sz="3200" dirty="0" smtClean="0">
                <a:latin typeface="+mn-lt"/>
              </a:rPr>
              <a:t>)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267744" y="2780928"/>
            <a:ext cx="1220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1+2+3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283968" y="292494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58" name="直接连接符 57"/>
          <p:cNvCxnSpPr/>
          <p:nvPr/>
        </p:nvCxnSpPr>
        <p:spPr>
          <a:xfrm>
            <a:off x="4755008" y="329590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4762641" y="321733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72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827016" y="280199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364088" y="292494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62" name="直接连接符 61"/>
          <p:cNvCxnSpPr/>
          <p:nvPr/>
        </p:nvCxnSpPr>
        <p:spPr>
          <a:xfrm>
            <a:off x="5738188" y="3274846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724128" y="31962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36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835128" y="27809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274809" y="292494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66" name="直接连接符 65"/>
          <p:cNvCxnSpPr/>
          <p:nvPr/>
        </p:nvCxnSpPr>
        <p:spPr>
          <a:xfrm>
            <a:off x="6648909" y="3274846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6634849" y="31962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24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745849" y="27809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841644" y="3274846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827584" y="31962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12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938584" y="27809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96040" y="442404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73" name="直接连接符 72"/>
          <p:cNvCxnSpPr/>
          <p:nvPr/>
        </p:nvCxnSpPr>
        <p:spPr>
          <a:xfrm>
            <a:off x="1763688" y="4773948"/>
            <a:ext cx="245588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1756080" y="4695371"/>
            <a:ext cx="3103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12</a:t>
            </a:r>
            <a:r>
              <a:rPr lang="en-US" altLang="zh-CN" sz="3200" dirty="0" smtClean="0">
                <a:latin typeface="+mn-lt"/>
              </a:rPr>
              <a:t>×(</a:t>
            </a:r>
            <a:r>
              <a:rPr lang="en-US" altLang="zh-CN" sz="3200" dirty="0" smtClean="0"/>
              <a:t>3+4+6</a:t>
            </a:r>
            <a:r>
              <a:rPr lang="en-US" altLang="zh-CN" sz="3200" dirty="0" smtClean="0">
                <a:latin typeface="+mn-lt"/>
              </a:rPr>
              <a:t>)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267744" y="4280030"/>
            <a:ext cx="1220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3+4+6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83968" y="442404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cxnSp>
        <p:nvCxnSpPr>
          <p:cNvPr id="77" name="直接连接符 76"/>
          <p:cNvCxnSpPr/>
          <p:nvPr/>
        </p:nvCxnSpPr>
        <p:spPr>
          <a:xfrm>
            <a:off x="4755008" y="4795010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4762641" y="471643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52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827016" y="43010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364088" y="442404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81" name="直接连接符 80"/>
          <p:cNvCxnSpPr/>
          <p:nvPr/>
        </p:nvCxnSpPr>
        <p:spPr>
          <a:xfrm>
            <a:off x="5738188" y="477394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5724128" y="469537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39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835128" y="42800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274809" y="442404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+</a:t>
            </a:r>
            <a:endParaRPr lang="zh-CN" altLang="en-US" sz="3200" dirty="0"/>
          </a:p>
        </p:txBody>
      </p:sp>
      <p:cxnSp>
        <p:nvCxnSpPr>
          <p:cNvPr id="85" name="直接连接符 84"/>
          <p:cNvCxnSpPr/>
          <p:nvPr/>
        </p:nvCxnSpPr>
        <p:spPr>
          <a:xfrm>
            <a:off x="6648909" y="477394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6634849" y="469537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26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745849" y="42800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841644" y="477394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27584" y="469537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12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938584" y="42800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lt"/>
                <a:ea typeface="+mn-ea"/>
              </a:rPr>
              <a:t>1</a:t>
            </a:r>
            <a:endParaRPr lang="zh-CN" altLang="en-US" sz="3200" dirty="0">
              <a:latin typeface="+mn-lt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97282" y="1800447"/>
            <a:ext cx="5836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800980" y="1692097"/>
            <a:ext cx="3866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a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69290" y="13065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306362" y="142948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+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1680462" y="1779385"/>
            <a:ext cx="5836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1791458" y="1700808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b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777402" y="128546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217083" y="142948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+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2591183" y="1779385"/>
            <a:ext cx="5836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2703644" y="169209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c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688123" y="128546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40" grpId="0"/>
      <p:bldP spid="57" grpId="0"/>
      <p:bldP spid="59" grpId="0"/>
      <p:bldP spid="60" grpId="0"/>
      <p:bldP spid="61" grpId="0"/>
      <p:bldP spid="63" grpId="0"/>
      <p:bldP spid="64" grpId="0"/>
      <p:bldP spid="65" grpId="0"/>
      <p:bldP spid="67" grpId="0"/>
      <p:bldP spid="68" grpId="0"/>
      <p:bldP spid="70" grpId="0"/>
      <p:bldP spid="71" grpId="0"/>
      <p:bldP spid="72" grpId="0"/>
      <p:bldP spid="74" grpId="0"/>
      <p:bldP spid="75" grpId="0"/>
      <p:bldP spid="76" grpId="0"/>
      <p:bldP spid="78" grpId="0"/>
      <p:bldP spid="79" grpId="0"/>
      <p:bldP spid="80" grpId="0"/>
      <p:bldP spid="82" grpId="0"/>
      <p:bldP spid="83" grpId="0"/>
      <p:bldP spid="84" grpId="0"/>
      <p:bldP spid="86" grpId="0"/>
      <p:bldP spid="87" grpId="0"/>
      <p:bldP spid="89" grpId="0"/>
      <p:bldP spid="9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80728"/>
            <a:ext cx="6444208" cy="4833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0728"/>
            <a:ext cx="6732240" cy="504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20090604194039-338195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08720"/>
            <a:ext cx="6876256" cy="515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36712"/>
            <a:ext cx="6660232" cy="499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49005" y="4222863"/>
            <a:ext cx="7118483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从这个图上你都了解到了哪些信息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0" y="723516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</a:rPr>
              <a:t>1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23963" y="593318"/>
            <a:ext cx="7786687" cy="85090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人们在日常生活中产生的垃圾叫做生活垃圾。</a:t>
            </a:r>
          </a:p>
        </p:txBody>
      </p:sp>
      <p:pic>
        <p:nvPicPr>
          <p:cNvPr id="6" name="Picture 139" descr="u6jx02_3_2345看图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723516"/>
            <a:ext cx="4147199" cy="392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0" y="4674916"/>
            <a:ext cx="4336656" cy="742324"/>
            <a:chOff x="847334" y="4982187"/>
            <a:chExt cx="4336656" cy="742324"/>
          </a:xfrm>
        </p:grpSpPr>
        <p:sp>
          <p:nvSpPr>
            <p:cNvPr id="3" name="矩形 2"/>
            <p:cNvSpPr/>
            <p:nvPr/>
          </p:nvSpPr>
          <p:spPr>
            <a:xfrm>
              <a:off x="847334" y="5066321"/>
              <a:ext cx="433665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800" dirty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危险垃圾</a:t>
              </a:r>
              <a:r>
                <a:rPr lang="zh-CN" altLang="zh-CN" sz="28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占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生活垃圾的  </a:t>
              </a:r>
              <a:r>
                <a:rPr lang="zh-CN" altLang="zh-CN" sz="2800" dirty="0" smtClean="0">
                  <a:solidFill>
                    <a:srgbClr val="C00000"/>
                  </a:solidFill>
                  <a:effectLst/>
                  <a:latin typeface="+mn-ea"/>
                  <a:ea typeface="+mn-ea"/>
                  <a:cs typeface="Times New Roman" panose="02020603050405020304" pitchFamily="18" charset="0"/>
                </a:rPr>
                <a:t>。</a:t>
              </a:r>
              <a:endParaRPr lang="zh-CN" altLang="en-US" sz="28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grpSp>
          <p:nvGrpSpPr>
            <p:cNvPr id="9" name="Group 31"/>
            <p:cNvGrpSpPr/>
            <p:nvPr/>
          </p:nvGrpSpPr>
          <p:grpSpPr bwMode="auto">
            <a:xfrm>
              <a:off x="4393630" y="4982187"/>
              <a:ext cx="466726" cy="742324"/>
              <a:chOff x="602" y="2275"/>
              <a:chExt cx="294" cy="485"/>
            </a:xfrm>
          </p:grpSpPr>
          <p:sp>
            <p:nvSpPr>
              <p:cNvPr id="10" name="Rectangle 32"/>
              <p:cNvSpPr>
                <a:spLocks noChangeArrowheads="1"/>
              </p:cNvSpPr>
              <p:nvPr/>
            </p:nvSpPr>
            <p:spPr bwMode="auto">
              <a:xfrm>
                <a:off x="602" y="2519"/>
                <a:ext cx="294" cy="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2400" dirty="0">
                    <a:solidFill>
                      <a:srgbClr val="C0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20</a:t>
                </a:r>
                <a:endParaRPr lang="en-US" altLang="zh-CN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grpSp>
            <p:nvGrpSpPr>
              <p:cNvPr id="11" name="Group 33"/>
              <p:cNvGrpSpPr/>
              <p:nvPr/>
            </p:nvGrpSpPr>
            <p:grpSpPr bwMode="auto">
              <a:xfrm>
                <a:off x="669" y="2275"/>
                <a:ext cx="227" cy="338"/>
                <a:chOff x="669" y="2275"/>
                <a:chExt cx="227" cy="338"/>
              </a:xfrm>
            </p:grpSpPr>
            <p:sp>
              <p:nvSpPr>
                <p:cNvPr id="12" name="Line 34"/>
                <p:cNvSpPr>
                  <a:spLocks noChangeShapeType="1"/>
                </p:cNvSpPr>
                <p:nvPr/>
              </p:nvSpPr>
              <p:spPr bwMode="auto">
                <a:xfrm>
                  <a:off x="669" y="2544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13" name="Rectangle 35"/>
                <p:cNvSpPr>
                  <a:spLocks noChangeArrowheads="1"/>
                </p:cNvSpPr>
                <p:nvPr/>
              </p:nvSpPr>
              <p:spPr bwMode="auto">
                <a:xfrm>
                  <a:off x="732" y="2275"/>
                  <a:ext cx="98" cy="3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en-US" altLang="zh-CN" dirty="0" smtClean="0">
                      <a:solidFill>
                        <a:srgbClr val="C00000"/>
                      </a:solidFill>
                      <a:latin typeface="+mn-ea"/>
                      <a:ea typeface="+mn-ea"/>
                    </a:rPr>
                    <a:t>3</a:t>
                  </a:r>
                  <a:endParaRPr lang="en-US" altLang="zh-CN" dirty="0">
                    <a:solidFill>
                      <a:srgbClr val="C00000"/>
                    </a:solidFill>
                    <a:latin typeface="+mn-ea"/>
                    <a:ea typeface="+mn-ea"/>
                  </a:endParaRPr>
                </a:p>
              </p:txBody>
            </p:sp>
          </p:grpSp>
        </p:grpSp>
      </p:grpSp>
      <p:grpSp>
        <p:nvGrpSpPr>
          <p:cNvPr id="15" name="组合 14"/>
          <p:cNvGrpSpPr/>
          <p:nvPr/>
        </p:nvGrpSpPr>
        <p:grpSpPr>
          <a:xfrm>
            <a:off x="39874" y="5342706"/>
            <a:ext cx="4514377" cy="728549"/>
            <a:chOff x="849507" y="4995963"/>
            <a:chExt cx="4514377" cy="728549"/>
          </a:xfrm>
        </p:grpSpPr>
        <p:sp>
          <p:nvSpPr>
            <p:cNvPr id="16" name="矩形 15"/>
            <p:cNvSpPr/>
            <p:nvPr/>
          </p:nvSpPr>
          <p:spPr>
            <a:xfrm>
              <a:off x="849507" y="5059302"/>
              <a:ext cx="451437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废金属等</a:t>
              </a:r>
              <a:r>
                <a:rPr lang="zh-CN" altLang="zh-CN" sz="28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占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生活垃圾的  </a:t>
              </a:r>
              <a:r>
                <a:rPr lang="zh-CN" altLang="zh-CN" sz="2800" dirty="0" smtClean="0">
                  <a:solidFill>
                    <a:srgbClr val="C00000"/>
                  </a:solidFill>
                  <a:effectLst/>
                  <a:latin typeface="+mn-ea"/>
                  <a:ea typeface="+mn-ea"/>
                  <a:cs typeface="Times New Roman" panose="02020603050405020304" pitchFamily="18" charset="0"/>
                </a:rPr>
                <a:t>。</a:t>
              </a:r>
              <a:endParaRPr lang="zh-CN" altLang="en-US" sz="28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grpSp>
          <p:nvGrpSpPr>
            <p:cNvPr id="17" name="Group 31"/>
            <p:cNvGrpSpPr/>
            <p:nvPr/>
          </p:nvGrpSpPr>
          <p:grpSpPr bwMode="auto">
            <a:xfrm>
              <a:off x="4428555" y="4995963"/>
              <a:ext cx="431801" cy="728549"/>
              <a:chOff x="624" y="2284"/>
              <a:chExt cx="272" cy="476"/>
            </a:xfrm>
          </p:grpSpPr>
          <p:sp>
            <p:nvSpPr>
              <p:cNvPr id="18" name="Rectangle 32"/>
              <p:cNvSpPr>
                <a:spLocks noChangeArrowheads="1"/>
              </p:cNvSpPr>
              <p:nvPr/>
            </p:nvSpPr>
            <p:spPr bwMode="auto">
              <a:xfrm>
                <a:off x="624" y="2519"/>
                <a:ext cx="196" cy="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2400" dirty="0">
                    <a:solidFill>
                      <a:srgbClr val="C0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4</a:t>
                </a:r>
                <a:endParaRPr lang="en-US" altLang="zh-CN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grpSp>
            <p:nvGrpSpPr>
              <p:cNvPr id="19" name="Group 33"/>
              <p:cNvGrpSpPr/>
              <p:nvPr/>
            </p:nvGrpSpPr>
            <p:grpSpPr bwMode="auto">
              <a:xfrm>
                <a:off x="669" y="2284"/>
                <a:ext cx="227" cy="287"/>
                <a:chOff x="669" y="2284"/>
                <a:chExt cx="227" cy="287"/>
              </a:xfrm>
            </p:grpSpPr>
            <p:sp>
              <p:nvSpPr>
                <p:cNvPr id="20" name="Line 34"/>
                <p:cNvSpPr>
                  <a:spLocks noChangeShapeType="1"/>
                </p:cNvSpPr>
                <p:nvPr/>
              </p:nvSpPr>
              <p:spPr bwMode="auto">
                <a:xfrm>
                  <a:off x="669" y="2544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21" name="Rectangle 35"/>
                <p:cNvSpPr>
                  <a:spLocks noChangeArrowheads="1"/>
                </p:cNvSpPr>
                <p:nvPr/>
              </p:nvSpPr>
              <p:spPr bwMode="auto">
                <a:xfrm>
                  <a:off x="732" y="2284"/>
                  <a:ext cx="98" cy="2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en-US" altLang="zh-CN" dirty="0" smtClean="0">
                      <a:solidFill>
                        <a:srgbClr val="C00000"/>
                      </a:solidFill>
                      <a:latin typeface="+mn-ea"/>
                      <a:ea typeface="+mn-ea"/>
                    </a:rPr>
                    <a:t>1</a:t>
                  </a:r>
                  <a:endParaRPr lang="en-US" altLang="zh-CN" dirty="0">
                    <a:solidFill>
                      <a:srgbClr val="C00000"/>
                    </a:solidFill>
                    <a:latin typeface="+mn-ea"/>
                    <a:ea typeface="+mn-ea"/>
                  </a:endParaRPr>
                </a:p>
              </p:txBody>
            </p:sp>
          </p:grpSp>
        </p:grpSp>
      </p:grpSp>
      <p:grpSp>
        <p:nvGrpSpPr>
          <p:cNvPr id="22" name="组合 21"/>
          <p:cNvGrpSpPr/>
          <p:nvPr/>
        </p:nvGrpSpPr>
        <p:grpSpPr>
          <a:xfrm>
            <a:off x="4882697" y="5292739"/>
            <a:ext cx="3635909" cy="728549"/>
            <a:chOff x="1595607" y="4995963"/>
            <a:chExt cx="3578005" cy="728549"/>
          </a:xfrm>
        </p:grpSpPr>
        <p:sp>
          <p:nvSpPr>
            <p:cNvPr id="23" name="矩形 22"/>
            <p:cNvSpPr/>
            <p:nvPr/>
          </p:nvSpPr>
          <p:spPr>
            <a:xfrm>
              <a:off x="1595607" y="5058717"/>
              <a:ext cx="357800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纸张</a:t>
              </a:r>
              <a:r>
                <a:rPr lang="zh-CN" altLang="zh-CN" sz="28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占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生活垃圾的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  </a:t>
              </a:r>
              <a:r>
                <a:rPr lang="zh-CN" altLang="zh-CN" sz="3200" dirty="0" smtClean="0">
                  <a:solidFill>
                    <a:srgbClr val="C00000"/>
                  </a:solidFill>
                  <a:effectLst/>
                  <a:latin typeface="+mn-ea"/>
                  <a:ea typeface="+mn-ea"/>
                  <a:cs typeface="Times New Roman" panose="02020603050405020304" pitchFamily="18" charset="0"/>
                </a:rPr>
                <a:t>。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grpSp>
          <p:nvGrpSpPr>
            <p:cNvPr id="24" name="Group 31"/>
            <p:cNvGrpSpPr/>
            <p:nvPr/>
          </p:nvGrpSpPr>
          <p:grpSpPr bwMode="auto">
            <a:xfrm>
              <a:off x="4358706" y="4995963"/>
              <a:ext cx="501652" cy="728549"/>
              <a:chOff x="580" y="2284"/>
              <a:chExt cx="316" cy="476"/>
            </a:xfrm>
          </p:grpSpPr>
          <p:sp>
            <p:nvSpPr>
              <p:cNvPr id="25" name="Rectangle 32"/>
              <p:cNvSpPr>
                <a:spLocks noChangeArrowheads="1"/>
              </p:cNvSpPr>
              <p:nvPr/>
            </p:nvSpPr>
            <p:spPr bwMode="auto">
              <a:xfrm>
                <a:off x="580" y="2519"/>
                <a:ext cx="289" cy="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2400" dirty="0">
                    <a:solidFill>
                      <a:srgbClr val="C0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10</a:t>
                </a:r>
                <a:endParaRPr lang="en-US" altLang="zh-CN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grpSp>
            <p:nvGrpSpPr>
              <p:cNvPr id="26" name="Group 33"/>
              <p:cNvGrpSpPr/>
              <p:nvPr/>
            </p:nvGrpSpPr>
            <p:grpSpPr bwMode="auto">
              <a:xfrm>
                <a:off x="669" y="2284"/>
                <a:ext cx="227" cy="338"/>
                <a:chOff x="669" y="2284"/>
                <a:chExt cx="227" cy="338"/>
              </a:xfrm>
            </p:grpSpPr>
            <p:sp>
              <p:nvSpPr>
                <p:cNvPr id="27" name="Line 34"/>
                <p:cNvSpPr>
                  <a:spLocks noChangeShapeType="1"/>
                </p:cNvSpPr>
                <p:nvPr/>
              </p:nvSpPr>
              <p:spPr bwMode="auto">
                <a:xfrm>
                  <a:off x="669" y="2544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28" name="Rectangle 35"/>
                <p:cNvSpPr>
                  <a:spLocks noChangeArrowheads="1"/>
                </p:cNvSpPr>
                <p:nvPr/>
              </p:nvSpPr>
              <p:spPr bwMode="auto">
                <a:xfrm>
                  <a:off x="732" y="2284"/>
                  <a:ext cx="96" cy="3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en-US" altLang="zh-CN" dirty="0" smtClean="0">
                      <a:solidFill>
                        <a:srgbClr val="C00000"/>
                      </a:solidFill>
                      <a:latin typeface="+mn-ea"/>
                      <a:ea typeface="+mn-ea"/>
                    </a:rPr>
                    <a:t>3</a:t>
                  </a:r>
                  <a:endParaRPr lang="en-US" altLang="zh-CN" dirty="0">
                    <a:solidFill>
                      <a:srgbClr val="C00000"/>
                    </a:solidFill>
                    <a:latin typeface="+mn-ea"/>
                    <a:ea typeface="+mn-ea"/>
                  </a:endParaRPr>
                </a:p>
              </p:txBody>
            </p:sp>
          </p:grpSp>
        </p:grpSp>
      </p:grpSp>
      <p:grpSp>
        <p:nvGrpSpPr>
          <p:cNvPr id="29" name="组合 28"/>
          <p:cNvGrpSpPr/>
          <p:nvPr/>
        </p:nvGrpSpPr>
        <p:grpSpPr>
          <a:xfrm>
            <a:off x="4805673" y="4653136"/>
            <a:ext cx="4514377" cy="728549"/>
            <a:chOff x="810049" y="4971474"/>
            <a:chExt cx="4514377" cy="728549"/>
          </a:xfrm>
        </p:grpSpPr>
        <p:sp>
          <p:nvSpPr>
            <p:cNvPr id="30" name="矩形 29"/>
            <p:cNvSpPr/>
            <p:nvPr/>
          </p:nvSpPr>
          <p:spPr>
            <a:xfrm>
              <a:off x="810049" y="5066321"/>
              <a:ext cx="451437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食品残渣</a:t>
              </a:r>
              <a:r>
                <a:rPr lang="zh-CN" altLang="zh-CN" sz="28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占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生活垃圾的  </a:t>
              </a:r>
              <a:r>
                <a:rPr lang="zh-CN" altLang="zh-CN" sz="2800" dirty="0" smtClean="0">
                  <a:solidFill>
                    <a:srgbClr val="C00000"/>
                  </a:solidFill>
                  <a:effectLst/>
                  <a:latin typeface="+mn-ea"/>
                  <a:ea typeface="+mn-ea"/>
                  <a:cs typeface="Times New Roman" panose="02020603050405020304" pitchFamily="18" charset="0"/>
                </a:rPr>
                <a:t>。</a:t>
              </a:r>
              <a:endParaRPr lang="zh-CN" altLang="en-US" sz="28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grpSp>
          <p:nvGrpSpPr>
            <p:cNvPr id="31" name="Group 31"/>
            <p:cNvGrpSpPr/>
            <p:nvPr/>
          </p:nvGrpSpPr>
          <p:grpSpPr bwMode="auto">
            <a:xfrm>
              <a:off x="4366643" y="4971474"/>
              <a:ext cx="493714" cy="728549"/>
              <a:chOff x="585" y="2268"/>
              <a:chExt cx="311" cy="476"/>
            </a:xfrm>
          </p:grpSpPr>
          <p:sp>
            <p:nvSpPr>
              <p:cNvPr id="32" name="Rectangle 32"/>
              <p:cNvSpPr>
                <a:spLocks noChangeArrowheads="1"/>
              </p:cNvSpPr>
              <p:nvPr/>
            </p:nvSpPr>
            <p:spPr bwMode="auto">
              <a:xfrm>
                <a:off x="585" y="2503"/>
                <a:ext cx="294" cy="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2400" dirty="0">
                    <a:solidFill>
                      <a:srgbClr val="C0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10</a:t>
                </a:r>
                <a:endParaRPr lang="en-US" altLang="zh-CN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grpSp>
            <p:nvGrpSpPr>
              <p:cNvPr id="33" name="Group 33"/>
              <p:cNvGrpSpPr/>
              <p:nvPr/>
            </p:nvGrpSpPr>
            <p:grpSpPr bwMode="auto">
              <a:xfrm>
                <a:off x="669" y="2268"/>
                <a:ext cx="227" cy="338"/>
                <a:chOff x="669" y="2268"/>
                <a:chExt cx="227" cy="338"/>
              </a:xfrm>
            </p:grpSpPr>
            <p:sp>
              <p:nvSpPr>
                <p:cNvPr id="34" name="Line 34"/>
                <p:cNvSpPr>
                  <a:spLocks noChangeShapeType="1"/>
                </p:cNvSpPr>
                <p:nvPr/>
              </p:nvSpPr>
              <p:spPr bwMode="auto">
                <a:xfrm>
                  <a:off x="669" y="2544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35" name="Rectangle 35"/>
                <p:cNvSpPr>
                  <a:spLocks noChangeArrowheads="1"/>
                </p:cNvSpPr>
                <p:nvPr/>
              </p:nvSpPr>
              <p:spPr bwMode="auto">
                <a:xfrm>
                  <a:off x="732" y="2268"/>
                  <a:ext cx="98" cy="3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en-US" altLang="zh-CN" dirty="0" smtClean="0">
                      <a:solidFill>
                        <a:srgbClr val="C00000"/>
                      </a:solidFill>
                      <a:latin typeface="+mn-ea"/>
                      <a:ea typeface="+mn-ea"/>
                    </a:rPr>
                    <a:t>3</a:t>
                  </a:r>
                  <a:endParaRPr lang="en-US" altLang="zh-CN" dirty="0">
                    <a:solidFill>
                      <a:srgbClr val="C00000"/>
                    </a:solidFill>
                    <a:latin typeface="+mn-ea"/>
                    <a:ea typeface="+mn-ea"/>
                  </a:endParaRPr>
                </a:p>
              </p:txBody>
            </p:sp>
          </p:grpSp>
        </p:grpSp>
      </p:grp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-9525" y="4568825"/>
            <a:ext cx="8685981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纸张和废金属是垃圾回收的主要对象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，它们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在生活垃圾中共占几分之几？ 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179512" y="789761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</a:rPr>
              <a:t>1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9632" y="680739"/>
            <a:ext cx="7786687" cy="85090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人们在日常生活中产生的垃圾叫做生活垃圾。</a:t>
            </a:r>
          </a:p>
        </p:txBody>
      </p:sp>
      <p:pic>
        <p:nvPicPr>
          <p:cNvPr id="6" name="Picture 139" descr="u6jx02_3_2345看图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908720"/>
            <a:ext cx="4147199" cy="392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1859</Words>
  <Application>WPS 演示</Application>
  <PresentationFormat>全屏显示(4:3)</PresentationFormat>
  <Paragraphs>893</Paragraphs>
  <Slides>37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人们在日常生活中产生的垃圾叫做生活垃圾。</vt:lpstr>
      <vt:lpstr>人们在日常生活中产生的垃圾叫做生活垃圾。</vt:lpstr>
      <vt:lpstr>幻灯片 10</vt:lpstr>
      <vt:lpstr>幻灯片 11</vt:lpstr>
      <vt:lpstr>幻灯片 12</vt:lpstr>
      <vt:lpstr>幻灯片 13</vt:lpstr>
      <vt:lpstr>人们在日常生活中产生的垃圾叫做生活垃圾。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人教版数学五年级下册第6单元</dc:title>
  <dc:creator>吉林梓翰教育图书有限公司</dc:creator>
  <cp:lastModifiedBy>lenovop</cp:lastModifiedBy>
  <cp:revision>713</cp:revision>
  <dcterms:created xsi:type="dcterms:W3CDTF">2015-11-21T07:20:00Z</dcterms:created>
  <dcterms:modified xsi:type="dcterms:W3CDTF">2021-11-01T05:44:48Z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